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76" r:id="rId4"/>
    <p:sldId id="262" r:id="rId5"/>
    <p:sldId id="266" r:id="rId6"/>
    <p:sldId id="288" r:id="rId7"/>
    <p:sldId id="289" r:id="rId8"/>
    <p:sldId id="291" r:id="rId9"/>
    <p:sldId id="293" r:id="rId10"/>
    <p:sldId id="294" r:id="rId11"/>
    <p:sldId id="295" r:id="rId12"/>
    <p:sldId id="29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9BAB91"/>
    <a:srgbClr val="6A310A"/>
    <a:srgbClr val="C55A11"/>
    <a:srgbClr val="FFCC00"/>
    <a:srgbClr val="FF9933"/>
    <a:srgbClr val="FF9900"/>
    <a:srgbClr val="000000"/>
    <a:srgbClr val="E8994A"/>
    <a:srgbClr val="F5D2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2" d="100"/>
          <a:sy n="72" d="100"/>
        </p:scale>
        <p:origin x="596" y="1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F88CF-CDCE-49D0-A59F-B2994212A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1C9BBF-3FB7-49DF-945D-9E06D751A0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8CBBA-0779-4905-84D3-17264FD99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CA81C-2884-421C-9B4C-BA0FD3572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F26AB-D4C5-4599-BAF5-556C9D5DB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00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AC5AC-1D7A-4C6A-8CD4-C1877EF07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03B657-F93F-4E07-A5B3-95CE9C74F7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C06D1-CE5E-4035-8690-385AEA649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42214-CE4B-4890-A9CD-AC689924C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BA92C-B2F5-49E9-B4B2-2D128EF56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47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E94C74-E7B1-417E-A129-2B4F6782B9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E57F72-45B1-45FA-B574-0015F56CAF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DAA81-5371-46B3-9E32-8201FBDD1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B5792-95BE-4E0B-807C-2315BC6A8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4F176-D59D-4E73-8851-20560ED98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6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149E5-9047-4459-B239-00D4B36E2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159B3-6D16-4B4B-B0B3-58BF50CF0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07F2C-15CB-4186-BA18-37B337A7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0D929-D010-44B4-9C6D-C8A95F9C3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22157-36AC-47F1-B450-511C47360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3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EF48C-4ED0-44E0-8355-7EAA7069A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B9D09C-A853-41B9-87BC-73A4EE783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176F8-7AD1-4BEE-B449-D79CB4CF4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2D7AF-C4A8-44C3-9A48-744B23C4C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1858D-A6C7-45D7-8B3A-2062426AD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13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4476C-8ADD-4ED4-B401-9CA9FB4C7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9AA43-4179-4788-A3D3-8F8A4A1E5D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73E4B2-BC01-40A2-8340-020DFC2CF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A4856-A370-4384-A25E-0741C25BA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99D48-D113-4ED2-8DB4-50898C75C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620615-7100-4CD2-86D2-3FA49D4F9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897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69CB8-B69B-45B1-B719-4B15F4A0E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A149F-39EA-4098-8D21-930A4480E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26F01-A6F8-46CB-871F-7646FB45F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4B2E8F-52A2-4866-9376-1A21D521B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9DAD4E-7ED8-4F8A-B95F-4CEECA7CCF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986A51-E29D-4DE2-A073-EAFD34A07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AA9C93-EB97-4E4D-97C0-6C4698D3E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10FB6-125E-43A3-B66A-6248D4139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60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B3541-DE11-40B0-A9C9-10D0E727F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DDB12A-FB65-414D-8AFD-198999A71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29E5A2-6164-498A-BA3B-A16D450CA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D11619-BBC6-442B-9625-93E902218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63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3F7E2D-7233-432F-8075-38A35818B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847331-552D-4EF7-8B19-F0B1779B8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4CA38-1FB8-423F-B33A-1A7F49EC9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95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A974E-529C-4628-AC96-AD4AB5344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90E66-FA9A-4287-9BA9-90641C465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C74544-7C77-403C-A86E-4BEC4ABFC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A67B3-237E-41ED-9503-8E1F26E7B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01BDC-A973-4AF5-9447-6B38D0543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6B47F-C225-47AD-B367-85E16CB74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3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5FC74-546C-4FFD-BBAB-237580FB2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4D7FBE-8FEF-4247-9B85-967897C5B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6FE827-7ED4-40AF-A731-1FF43A0F1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BEE2A-568E-48F0-A405-390B34025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3DE942-3CD3-4591-80A7-BB91CE028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79179-C967-4302-BC69-11C89A559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802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06AB4D-1693-4486-84F0-87A9597F7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1F0D6-C423-489B-9D03-12AF91FEF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BF024-D884-4806-9147-1B59B32C61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5A4BE2-5334-46E0-9630-BE1280C54671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5C3FE-179D-41EB-B7E8-8A13C502FD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B1BEA-405E-4753-9476-7274A6286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21D27-AA82-42CF-95BA-1F704316F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781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66E0-4267-4594-BC65-67F3E66491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AFSC EBS BTS Survey Net Figure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206362-EB92-4E87-A7D2-6E81BEEDA5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Emily Markowitz </a:t>
            </a:r>
            <a:br>
              <a:rPr lang="en-US" dirty="0"/>
            </a:br>
            <a:r>
              <a:rPr lang="en-US" dirty="0"/>
              <a:t>January 12 2025</a:t>
            </a:r>
          </a:p>
        </p:txBody>
      </p:sp>
    </p:spTree>
    <p:extLst>
      <p:ext uri="{BB962C8B-B14F-4D97-AF65-F5344CB8AC3E}">
        <p14:creationId xmlns:p14="http://schemas.microsoft.com/office/powerpoint/2010/main" val="4001555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B958BD-8F80-BDFC-3F2D-B5DAF236F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52BE874-D3E5-B062-8EBA-EA22C9EBEED5}"/>
              </a:ext>
            </a:extLst>
          </p:cNvPr>
          <p:cNvGrpSpPr/>
          <p:nvPr/>
        </p:nvGrpSpPr>
        <p:grpSpPr>
          <a:xfrm>
            <a:off x="-1951690" y="1996399"/>
            <a:ext cx="15329741" cy="3682660"/>
            <a:chOff x="-1958316" y="4501060"/>
            <a:chExt cx="15329741" cy="3682660"/>
          </a:xfrm>
        </p:grpSpPr>
        <p:grpSp>
          <p:nvGrpSpPr>
            <p:cNvPr id="614" name="Group 613">
              <a:extLst>
                <a:ext uri="{FF2B5EF4-FFF2-40B4-BE49-F238E27FC236}">
                  <a16:creationId xmlns:a16="http://schemas.microsoft.com/office/drawing/2014/main" id="{E84ACED8-3C6D-DA64-3AD8-BB9CE46E99EF}"/>
                </a:ext>
              </a:extLst>
            </p:cNvPr>
            <p:cNvGrpSpPr/>
            <p:nvPr/>
          </p:nvGrpSpPr>
          <p:grpSpPr>
            <a:xfrm rot="700072">
              <a:off x="3978872" y="5807617"/>
              <a:ext cx="2065897" cy="1863591"/>
              <a:chOff x="4122082" y="1466774"/>
              <a:chExt cx="3039812" cy="2906526"/>
            </a:xfrm>
          </p:grpSpPr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17764378-2E8A-0E2B-B243-1F5BE4E5E8A4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sX0" fmla="*/ 0 w 2976448"/>
                  <a:gd name="csY0" fmla="*/ 0 h 2740521"/>
                  <a:gd name="csX1" fmla="*/ 2974535 w 2976448"/>
                  <a:gd name="csY1" fmla="*/ 802116 h 2740521"/>
                  <a:gd name="csX2" fmla="*/ 593220 w 2976448"/>
                  <a:gd name="csY2" fmla="*/ 2740521 h 2740521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9" name="Rectangle: Rounded Corners 678">
                <a:extLst>
                  <a:ext uri="{FF2B5EF4-FFF2-40B4-BE49-F238E27FC236}">
                    <a16:creationId xmlns:a16="http://schemas.microsoft.com/office/drawing/2014/main" id="{A958CDDB-3E73-9323-CF6E-E7B2C6AC88A9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0" name="Rectangle: Rounded Corners 679">
                <a:extLst>
                  <a:ext uri="{FF2B5EF4-FFF2-40B4-BE49-F238E27FC236}">
                    <a16:creationId xmlns:a16="http://schemas.microsoft.com/office/drawing/2014/main" id="{3843DAF1-11A5-2184-B58B-9C3AC470FB16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1" name="Rectangle: Rounded Corners 680">
                <a:extLst>
                  <a:ext uri="{FF2B5EF4-FFF2-40B4-BE49-F238E27FC236}">
                    <a16:creationId xmlns:a16="http://schemas.microsoft.com/office/drawing/2014/main" id="{FE4BFB17-BBB2-72AE-9E57-C4C955FE40C3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2" name="Rectangle: Rounded Corners 681">
                <a:extLst>
                  <a:ext uri="{FF2B5EF4-FFF2-40B4-BE49-F238E27FC236}">
                    <a16:creationId xmlns:a16="http://schemas.microsoft.com/office/drawing/2014/main" id="{C0BA737F-E41A-6531-0001-86A79B5FAAC2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3" name="Rectangle: Rounded Corners 682">
                <a:extLst>
                  <a:ext uri="{FF2B5EF4-FFF2-40B4-BE49-F238E27FC236}">
                    <a16:creationId xmlns:a16="http://schemas.microsoft.com/office/drawing/2014/main" id="{CFCD4AD1-E86B-C128-4A6C-3EDC69F02B20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8" name="Group 607">
              <a:extLst>
                <a:ext uri="{FF2B5EF4-FFF2-40B4-BE49-F238E27FC236}">
                  <a16:creationId xmlns:a16="http://schemas.microsoft.com/office/drawing/2014/main" id="{B0BCB42A-3BF5-3D14-7F01-37D0447D9C92}"/>
                </a:ext>
              </a:extLst>
            </p:cNvPr>
            <p:cNvGrpSpPr/>
            <p:nvPr/>
          </p:nvGrpSpPr>
          <p:grpSpPr>
            <a:xfrm>
              <a:off x="-1947321" y="4501060"/>
              <a:ext cx="6265928" cy="2986643"/>
              <a:chOff x="-556803" y="606391"/>
              <a:chExt cx="9817799" cy="4887810"/>
            </a:xfrm>
          </p:grpSpPr>
          <p:cxnSp>
            <p:nvCxnSpPr>
              <p:cNvPr id="697" name="Straight Connector 696">
                <a:extLst>
                  <a:ext uri="{FF2B5EF4-FFF2-40B4-BE49-F238E27FC236}">
                    <a16:creationId xmlns:a16="http://schemas.microsoft.com/office/drawing/2014/main" id="{42638517-B11D-F7BD-82B8-D062E46A18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698" name="Flowchart: Terminator 697">
                <a:extLst>
                  <a:ext uri="{FF2B5EF4-FFF2-40B4-BE49-F238E27FC236}">
                    <a16:creationId xmlns:a16="http://schemas.microsoft.com/office/drawing/2014/main" id="{6512807E-3FE1-00F8-62AD-53424BCAA7FA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99" name="Straight Connector 698">
                <a:extLst>
                  <a:ext uri="{FF2B5EF4-FFF2-40B4-BE49-F238E27FC236}">
                    <a16:creationId xmlns:a16="http://schemas.microsoft.com/office/drawing/2014/main" id="{85AD6802-2E3D-6591-1816-4CBE616FA95A}"/>
                  </a:ext>
                </a:extLst>
              </p:cNvPr>
              <p:cNvCxnSpPr>
                <a:cxnSpLocks/>
                <a:stCxn id="708" idx="2"/>
              </p:cNvCxnSpPr>
              <p:nvPr/>
            </p:nvCxnSpPr>
            <p:spPr>
              <a:xfrm>
                <a:off x="1040344" y="861875"/>
                <a:ext cx="8063665" cy="172187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0" name="Straight Connector 699">
                <a:extLst>
                  <a:ext uri="{FF2B5EF4-FFF2-40B4-BE49-F238E27FC236}">
                    <a16:creationId xmlns:a16="http://schemas.microsoft.com/office/drawing/2014/main" id="{A0B07E99-5D42-3CC0-E4DB-08A401AFE7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1" name="Straight Connector 700">
                <a:extLst>
                  <a:ext uri="{FF2B5EF4-FFF2-40B4-BE49-F238E27FC236}">
                    <a16:creationId xmlns:a16="http://schemas.microsoft.com/office/drawing/2014/main" id="{5652A3D8-7BFC-4881-4464-09E225743D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2" name="Straight Connector 701">
                <a:extLst>
                  <a:ext uri="{FF2B5EF4-FFF2-40B4-BE49-F238E27FC236}">
                    <a16:creationId xmlns:a16="http://schemas.microsoft.com/office/drawing/2014/main" id="{B86864ED-279C-BD1C-E6D2-7F840E560661}"/>
                  </a:ext>
                </a:extLst>
              </p:cNvPr>
              <p:cNvCxnSpPr>
                <a:cxnSpLocks/>
                <a:endCxn id="626" idx="1"/>
              </p:cNvCxnSpPr>
              <p:nvPr/>
            </p:nvCxnSpPr>
            <p:spPr>
              <a:xfrm>
                <a:off x="1379499" y="4889773"/>
                <a:ext cx="7881497" cy="60442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3" name="Straight Connector 702">
                <a:extLst>
                  <a:ext uri="{FF2B5EF4-FFF2-40B4-BE49-F238E27FC236}">
                    <a16:creationId xmlns:a16="http://schemas.microsoft.com/office/drawing/2014/main" id="{503C0C4B-2096-1C71-9740-A8B591D53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4" name="Straight Connector 703">
                <a:extLst>
                  <a:ext uri="{FF2B5EF4-FFF2-40B4-BE49-F238E27FC236}">
                    <a16:creationId xmlns:a16="http://schemas.microsoft.com/office/drawing/2014/main" id="{C1FA638D-DF57-0626-F9F2-9B3E72C7A0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5" name="Straight Connector 704">
                <a:extLst>
                  <a:ext uri="{FF2B5EF4-FFF2-40B4-BE49-F238E27FC236}">
                    <a16:creationId xmlns:a16="http://schemas.microsoft.com/office/drawing/2014/main" id="{4FC36D81-6CF2-C837-C841-9DDA757FD2A2}"/>
                  </a:ext>
                </a:extLst>
              </p:cNvPr>
              <p:cNvCxnSpPr>
                <a:cxnSpLocks/>
                <a:stCxn id="708" idx="2"/>
              </p:cNvCxnSpPr>
              <p:nvPr/>
            </p:nvCxnSpPr>
            <p:spPr>
              <a:xfrm>
                <a:off x="1040344" y="861875"/>
                <a:ext cx="8169379" cy="968352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6" name="Straight Connector 705">
                <a:extLst>
                  <a:ext uri="{FF2B5EF4-FFF2-40B4-BE49-F238E27FC236}">
                    <a16:creationId xmlns:a16="http://schemas.microsoft.com/office/drawing/2014/main" id="{D2F97401-647D-126A-24DC-4945D8976E4A}"/>
                  </a:ext>
                </a:extLst>
              </p:cNvPr>
              <p:cNvCxnSpPr>
                <a:cxnSpLocks/>
                <a:endCxn id="622" idx="0"/>
              </p:cNvCxnSpPr>
              <p:nvPr/>
            </p:nvCxnSpPr>
            <p:spPr>
              <a:xfrm flipV="1">
                <a:off x="1446891" y="4479934"/>
                <a:ext cx="7783572" cy="409840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707" name="Flowchart: Terminator 706">
                <a:extLst>
                  <a:ext uri="{FF2B5EF4-FFF2-40B4-BE49-F238E27FC236}">
                    <a16:creationId xmlns:a16="http://schemas.microsoft.com/office/drawing/2014/main" id="{952E436A-3E98-FFC6-06F3-743AEAD8E970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8" name="Arc 707">
                <a:extLst>
                  <a:ext uri="{FF2B5EF4-FFF2-40B4-BE49-F238E27FC236}">
                    <a16:creationId xmlns:a16="http://schemas.microsoft.com/office/drawing/2014/main" id="{4BFD50EB-1A63-19FD-C9F0-C4D7A55C327C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9" name="Arc 708">
                <a:extLst>
                  <a:ext uri="{FF2B5EF4-FFF2-40B4-BE49-F238E27FC236}">
                    <a16:creationId xmlns:a16="http://schemas.microsoft.com/office/drawing/2014/main" id="{AED8D254-CE99-366D-7643-202540221154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0" name="Straight Connector 709">
                <a:extLst>
                  <a:ext uri="{FF2B5EF4-FFF2-40B4-BE49-F238E27FC236}">
                    <a16:creationId xmlns:a16="http://schemas.microsoft.com/office/drawing/2014/main" id="{1B3830CC-C11B-85E2-F0EE-C6C443D0F3D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14383FF2-5AFE-EC70-B26A-BAE75123041E}"/>
                </a:ext>
              </a:extLst>
            </p:cNvPr>
            <p:cNvGrpSpPr/>
            <p:nvPr/>
          </p:nvGrpSpPr>
          <p:grpSpPr>
            <a:xfrm>
              <a:off x="-1750177" y="6835950"/>
              <a:ext cx="40527" cy="265055"/>
              <a:chOff x="2259057" y="4368899"/>
              <a:chExt cx="63500" cy="413390"/>
            </a:xfrm>
          </p:grpSpPr>
          <p:cxnSp>
            <p:nvCxnSpPr>
              <p:cNvPr id="694" name="Straight Connector 693">
                <a:extLst>
                  <a:ext uri="{FF2B5EF4-FFF2-40B4-BE49-F238E27FC236}">
                    <a16:creationId xmlns:a16="http://schemas.microsoft.com/office/drawing/2014/main" id="{AD0F8D2F-BB2A-C6F4-2707-1941387D9C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5" name="Straight Connector 694">
                <a:extLst>
                  <a:ext uri="{FF2B5EF4-FFF2-40B4-BE49-F238E27FC236}">
                    <a16:creationId xmlns:a16="http://schemas.microsoft.com/office/drawing/2014/main" id="{A7EC557E-7C76-C643-37B5-80A05358A0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6" name="Straight Connector 695">
                <a:extLst>
                  <a:ext uri="{FF2B5EF4-FFF2-40B4-BE49-F238E27FC236}">
                    <a16:creationId xmlns:a16="http://schemas.microsoft.com/office/drawing/2014/main" id="{C6A51FC3-265F-F289-E5AB-DC494EAB7B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0" name="Group 609">
              <a:extLst>
                <a:ext uri="{FF2B5EF4-FFF2-40B4-BE49-F238E27FC236}">
                  <a16:creationId xmlns:a16="http://schemas.microsoft.com/office/drawing/2014/main" id="{7E636BB3-B22D-5855-12EF-3B7012FFE46F}"/>
                </a:ext>
              </a:extLst>
            </p:cNvPr>
            <p:cNvGrpSpPr/>
            <p:nvPr/>
          </p:nvGrpSpPr>
          <p:grpSpPr>
            <a:xfrm>
              <a:off x="-1958316" y="4644388"/>
              <a:ext cx="40527" cy="265055"/>
              <a:chOff x="2259057" y="4368899"/>
              <a:chExt cx="63500" cy="413390"/>
            </a:xfrm>
          </p:grpSpPr>
          <p:cxnSp>
            <p:nvCxnSpPr>
              <p:cNvPr id="691" name="Straight Connector 690">
                <a:extLst>
                  <a:ext uri="{FF2B5EF4-FFF2-40B4-BE49-F238E27FC236}">
                    <a16:creationId xmlns:a16="http://schemas.microsoft.com/office/drawing/2014/main" id="{5F068430-09A1-8593-5FD6-126AD09B87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2" name="Straight Connector 691">
                <a:extLst>
                  <a:ext uri="{FF2B5EF4-FFF2-40B4-BE49-F238E27FC236}">
                    <a16:creationId xmlns:a16="http://schemas.microsoft.com/office/drawing/2014/main" id="{9787E292-B5FA-DD27-F236-F022219320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3" name="Straight Connector 692">
                <a:extLst>
                  <a:ext uri="{FF2B5EF4-FFF2-40B4-BE49-F238E27FC236}">
                    <a16:creationId xmlns:a16="http://schemas.microsoft.com/office/drawing/2014/main" id="{9AD8BC03-584C-F382-8A50-99D4C558EF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2" name="Group 611">
              <a:extLst>
                <a:ext uri="{FF2B5EF4-FFF2-40B4-BE49-F238E27FC236}">
                  <a16:creationId xmlns:a16="http://schemas.microsoft.com/office/drawing/2014/main" id="{9E41550C-4ECE-7700-8DF3-4F340FBC2DF4}"/>
                </a:ext>
              </a:extLst>
            </p:cNvPr>
            <p:cNvGrpSpPr/>
            <p:nvPr/>
          </p:nvGrpSpPr>
          <p:grpSpPr>
            <a:xfrm rot="700072">
              <a:off x="4064604" y="5319975"/>
              <a:ext cx="6497279" cy="2730849"/>
              <a:chOff x="3989854" y="-75813"/>
              <a:chExt cx="10180293" cy="4259133"/>
            </a:xfrm>
          </p:grpSpPr>
          <p:grpSp>
            <p:nvGrpSpPr>
              <p:cNvPr id="684" name="Group 683">
                <a:extLst>
                  <a:ext uri="{FF2B5EF4-FFF2-40B4-BE49-F238E27FC236}">
                    <a16:creationId xmlns:a16="http://schemas.microsoft.com/office/drawing/2014/main" id="{8057F882-609B-187C-3095-84C49B26CFDC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686" name="Freeform: Shape 685">
                  <a:extLst>
                    <a:ext uri="{FF2B5EF4-FFF2-40B4-BE49-F238E27FC236}">
                      <a16:creationId xmlns:a16="http://schemas.microsoft.com/office/drawing/2014/main" id="{08FB7B91-048F-0A7F-4527-22E6EA2FA5ED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pattFill prst="lgGrid">
                  <a:fgClr>
                    <a:srgbClr val="9BAB91"/>
                  </a:fgClr>
                  <a:bgClr>
                    <a:schemeClr val="accent6">
                      <a:lumMod val="60000"/>
                      <a:lumOff val="40000"/>
                    </a:schemeClr>
                  </a:bgClr>
                </a:patt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7" name="Freeform: Shape 686">
                  <a:extLst>
                    <a:ext uri="{FF2B5EF4-FFF2-40B4-BE49-F238E27FC236}">
                      <a16:creationId xmlns:a16="http://schemas.microsoft.com/office/drawing/2014/main" id="{CCC86F08-49A7-397B-88C2-FD6C501B613E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8" name="Arc 687">
                  <a:extLst>
                    <a:ext uri="{FF2B5EF4-FFF2-40B4-BE49-F238E27FC236}">
                      <a16:creationId xmlns:a16="http://schemas.microsoft.com/office/drawing/2014/main" id="{806F3874-996D-E48C-FB88-52893B9AE0E7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9" name="Arc 688">
                  <a:extLst>
                    <a:ext uri="{FF2B5EF4-FFF2-40B4-BE49-F238E27FC236}">
                      <a16:creationId xmlns:a16="http://schemas.microsoft.com/office/drawing/2014/main" id="{F0115F35-943E-CB31-F702-CDD246F59A1E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0" name="Arc 689">
                  <a:extLst>
                    <a:ext uri="{FF2B5EF4-FFF2-40B4-BE49-F238E27FC236}">
                      <a16:creationId xmlns:a16="http://schemas.microsoft.com/office/drawing/2014/main" id="{C3A3D68D-4FA1-23F5-9E7B-F426BB878327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685" name="Rectangle 19">
                <a:extLst>
                  <a:ext uri="{FF2B5EF4-FFF2-40B4-BE49-F238E27FC236}">
                    <a16:creationId xmlns:a16="http://schemas.microsoft.com/office/drawing/2014/main" id="{17BB2573-D7EE-5608-6BEB-6CED786EF55C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45D606D7-B3DA-70E8-25BC-BDBD0651AF02}"/>
                </a:ext>
              </a:extLst>
            </p:cNvPr>
            <p:cNvSpPr/>
            <p:nvPr/>
          </p:nvSpPr>
          <p:spPr>
            <a:xfrm rot="700072">
              <a:off x="4057954" y="5662780"/>
              <a:ext cx="7707574" cy="252094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pattFill prst="smGrid">
              <a:fgClr>
                <a:schemeClr val="accent6">
                  <a:lumMod val="50000"/>
                </a:schemeClr>
              </a:fgClr>
              <a:bgClr>
                <a:schemeClr val="accent6">
                  <a:lumMod val="75000"/>
                </a:schemeClr>
              </a:bgClr>
            </a:patt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5" name="Arc 614">
              <a:extLst>
                <a:ext uri="{FF2B5EF4-FFF2-40B4-BE49-F238E27FC236}">
                  <a16:creationId xmlns:a16="http://schemas.microsoft.com/office/drawing/2014/main" id="{089A2A33-976D-10CB-060F-F4E32FBDE7DA}"/>
                </a:ext>
              </a:extLst>
            </p:cNvPr>
            <p:cNvSpPr/>
            <p:nvPr/>
          </p:nvSpPr>
          <p:spPr>
            <a:xfrm rot="21498298">
              <a:off x="5671100" y="5645453"/>
              <a:ext cx="648042" cy="1996799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17" name="Group 616">
              <a:extLst>
                <a:ext uri="{FF2B5EF4-FFF2-40B4-BE49-F238E27FC236}">
                  <a16:creationId xmlns:a16="http://schemas.microsoft.com/office/drawing/2014/main" id="{ACED1CDD-CB0F-54BC-8837-ABF2F7FB3E3A}"/>
                </a:ext>
              </a:extLst>
            </p:cNvPr>
            <p:cNvGrpSpPr/>
            <p:nvPr/>
          </p:nvGrpSpPr>
          <p:grpSpPr>
            <a:xfrm rot="700072">
              <a:off x="4717329" y="5892525"/>
              <a:ext cx="5814015" cy="2210410"/>
              <a:chOff x="5101478" y="921387"/>
              <a:chExt cx="9109717" cy="3447437"/>
            </a:xfrm>
          </p:grpSpPr>
          <p:sp>
            <p:nvSpPr>
              <p:cNvPr id="675" name="Arc 674">
                <a:extLst>
                  <a:ext uri="{FF2B5EF4-FFF2-40B4-BE49-F238E27FC236}">
                    <a16:creationId xmlns:a16="http://schemas.microsoft.com/office/drawing/2014/main" id="{CFEF3D41-A8E0-55BE-8CE5-52B375E3EC4D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6BCA6700-D9D9-316A-0F05-30FEB69F9E3E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7" name="Arc 676">
                <a:extLst>
                  <a:ext uri="{FF2B5EF4-FFF2-40B4-BE49-F238E27FC236}">
                    <a16:creationId xmlns:a16="http://schemas.microsoft.com/office/drawing/2014/main" id="{971F8ACA-1EF7-F0C7-16D8-AD55B6612281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05DD9EF4-E204-5777-B699-E5EA985BFF36}"/>
                </a:ext>
              </a:extLst>
            </p:cNvPr>
            <p:cNvGrpSpPr/>
            <p:nvPr/>
          </p:nvGrpSpPr>
          <p:grpSpPr>
            <a:xfrm rot="265442">
              <a:off x="11713816" y="6426624"/>
              <a:ext cx="1657609" cy="978012"/>
              <a:chOff x="15878529" y="221089"/>
              <a:chExt cx="2597232" cy="1525343"/>
            </a:xfrm>
          </p:grpSpPr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8776AB83-022B-3486-2546-1C277CD2387A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64804FD0-99BC-43AB-E64D-B3BA2AA84317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A48E67F4-4E51-2A4D-5977-7F0725FF751C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568C0E9A-0B0D-65BC-8D5C-9E000C53882A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C30794C8-4C6B-EE31-9CF8-0B51C80E330F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4" name="Arc 673">
                <a:extLst>
                  <a:ext uri="{FF2B5EF4-FFF2-40B4-BE49-F238E27FC236}">
                    <a16:creationId xmlns:a16="http://schemas.microsoft.com/office/drawing/2014/main" id="{377B2B77-88BD-13DA-F723-D2EB3F9E3836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  <a:gd name="csX4" fmla="*/ 289500 w 578999"/>
                  <a:gd name="csY4" fmla="*/ 166671 h 333342"/>
                  <a:gd name="csX5" fmla="*/ 111232 w 578999"/>
                  <a:gd name="csY5" fmla="*/ 297994 h 333342"/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0" name="Rectangle: Rounded Corners 619">
              <a:extLst>
                <a:ext uri="{FF2B5EF4-FFF2-40B4-BE49-F238E27FC236}">
                  <a16:creationId xmlns:a16="http://schemas.microsoft.com/office/drawing/2014/main" id="{17465785-4CAC-8D43-CABF-A372139BCA95}"/>
                </a:ext>
              </a:extLst>
            </p:cNvPr>
            <p:cNvSpPr/>
            <p:nvPr/>
          </p:nvSpPr>
          <p:spPr>
            <a:xfrm rot="15735077">
              <a:off x="4080194" y="6825810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21" name="Group 620">
              <a:extLst>
                <a:ext uri="{FF2B5EF4-FFF2-40B4-BE49-F238E27FC236}">
                  <a16:creationId xmlns:a16="http://schemas.microsoft.com/office/drawing/2014/main" id="{D33D1044-9BB3-4E31-9783-E98379252151}"/>
                </a:ext>
              </a:extLst>
            </p:cNvPr>
            <p:cNvGrpSpPr/>
            <p:nvPr/>
          </p:nvGrpSpPr>
          <p:grpSpPr>
            <a:xfrm rot="545034">
              <a:off x="4249458" y="5356161"/>
              <a:ext cx="1347224" cy="1647445"/>
              <a:chOff x="4309585" y="812155"/>
              <a:chExt cx="2767846" cy="2459877"/>
            </a:xfrm>
          </p:grpSpPr>
          <p:sp>
            <p:nvSpPr>
              <p:cNvPr id="629" name="Oval 628">
                <a:extLst>
                  <a:ext uri="{FF2B5EF4-FFF2-40B4-BE49-F238E27FC236}">
                    <a16:creationId xmlns:a16="http://schemas.microsoft.com/office/drawing/2014/main" id="{E44183A0-FD34-1102-8D15-17833BE0D834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0" name="Oval 629">
                <a:extLst>
                  <a:ext uri="{FF2B5EF4-FFF2-40B4-BE49-F238E27FC236}">
                    <a16:creationId xmlns:a16="http://schemas.microsoft.com/office/drawing/2014/main" id="{12BE57C8-2E4B-4A00-6FCA-82E60999D658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1" name="Oval 630">
                <a:extLst>
                  <a:ext uri="{FF2B5EF4-FFF2-40B4-BE49-F238E27FC236}">
                    <a16:creationId xmlns:a16="http://schemas.microsoft.com/office/drawing/2014/main" id="{4A79AE4F-1C88-E1CB-6C8B-8A020567A59B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2" name="Oval 631">
                <a:extLst>
                  <a:ext uri="{FF2B5EF4-FFF2-40B4-BE49-F238E27FC236}">
                    <a16:creationId xmlns:a16="http://schemas.microsoft.com/office/drawing/2014/main" id="{B177CE16-2A62-C598-9390-69E76073149E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3" name="Oval 632">
                <a:extLst>
                  <a:ext uri="{FF2B5EF4-FFF2-40B4-BE49-F238E27FC236}">
                    <a16:creationId xmlns:a16="http://schemas.microsoft.com/office/drawing/2014/main" id="{493D8A17-1D98-7187-3351-4F6603B2FB8E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4" name="Oval 633">
                <a:extLst>
                  <a:ext uri="{FF2B5EF4-FFF2-40B4-BE49-F238E27FC236}">
                    <a16:creationId xmlns:a16="http://schemas.microsoft.com/office/drawing/2014/main" id="{39BCFB73-A2EB-2238-EC51-16BD21D6C10C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5" name="Oval 634">
                <a:extLst>
                  <a:ext uri="{FF2B5EF4-FFF2-40B4-BE49-F238E27FC236}">
                    <a16:creationId xmlns:a16="http://schemas.microsoft.com/office/drawing/2014/main" id="{F9F756BB-2D10-DB21-8980-55C36AEF9B3F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6" name="Oval 635">
                <a:extLst>
                  <a:ext uri="{FF2B5EF4-FFF2-40B4-BE49-F238E27FC236}">
                    <a16:creationId xmlns:a16="http://schemas.microsoft.com/office/drawing/2014/main" id="{B5297AFB-0354-9440-C5D1-29D367C542D3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7" name="Oval 636">
                <a:extLst>
                  <a:ext uri="{FF2B5EF4-FFF2-40B4-BE49-F238E27FC236}">
                    <a16:creationId xmlns:a16="http://schemas.microsoft.com/office/drawing/2014/main" id="{C4CED189-449E-877A-4912-640BA943CE9A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Oval 637">
                <a:extLst>
                  <a:ext uri="{FF2B5EF4-FFF2-40B4-BE49-F238E27FC236}">
                    <a16:creationId xmlns:a16="http://schemas.microsoft.com/office/drawing/2014/main" id="{C90816F2-3ACF-DF94-C014-1E523B795DC2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Oval 638">
                <a:extLst>
                  <a:ext uri="{FF2B5EF4-FFF2-40B4-BE49-F238E27FC236}">
                    <a16:creationId xmlns:a16="http://schemas.microsoft.com/office/drawing/2014/main" id="{6FA027CA-B3A5-4CFD-AE17-D78E875C3B42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0" name="Oval 639">
                <a:extLst>
                  <a:ext uri="{FF2B5EF4-FFF2-40B4-BE49-F238E27FC236}">
                    <a16:creationId xmlns:a16="http://schemas.microsoft.com/office/drawing/2014/main" id="{B4CDF4A0-1D53-92DE-F99A-0B96CF98D431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1" name="Oval 640">
                <a:extLst>
                  <a:ext uri="{FF2B5EF4-FFF2-40B4-BE49-F238E27FC236}">
                    <a16:creationId xmlns:a16="http://schemas.microsoft.com/office/drawing/2014/main" id="{D32478CA-A977-98C7-F187-B30E54576E1C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2" name="Oval 641">
                <a:extLst>
                  <a:ext uri="{FF2B5EF4-FFF2-40B4-BE49-F238E27FC236}">
                    <a16:creationId xmlns:a16="http://schemas.microsoft.com/office/drawing/2014/main" id="{B28B0C48-177C-D00B-8D98-20EB890D22CD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3" name="Oval 642">
                <a:extLst>
                  <a:ext uri="{FF2B5EF4-FFF2-40B4-BE49-F238E27FC236}">
                    <a16:creationId xmlns:a16="http://schemas.microsoft.com/office/drawing/2014/main" id="{A09D1A95-FF8C-110D-7693-BED1076A2A51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4" name="Oval 643">
                <a:extLst>
                  <a:ext uri="{FF2B5EF4-FFF2-40B4-BE49-F238E27FC236}">
                    <a16:creationId xmlns:a16="http://schemas.microsoft.com/office/drawing/2014/main" id="{5C12FF1A-9DFE-BCCF-343B-883153A39DBD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5" name="Oval 644">
                <a:extLst>
                  <a:ext uri="{FF2B5EF4-FFF2-40B4-BE49-F238E27FC236}">
                    <a16:creationId xmlns:a16="http://schemas.microsoft.com/office/drawing/2014/main" id="{CDE256AB-9DAE-FE89-D619-4692FEA3454F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6" name="Oval 645">
                <a:extLst>
                  <a:ext uri="{FF2B5EF4-FFF2-40B4-BE49-F238E27FC236}">
                    <a16:creationId xmlns:a16="http://schemas.microsoft.com/office/drawing/2014/main" id="{CF81114C-2482-E28C-C818-C990D180BA16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7" name="Oval 646">
                <a:extLst>
                  <a:ext uri="{FF2B5EF4-FFF2-40B4-BE49-F238E27FC236}">
                    <a16:creationId xmlns:a16="http://schemas.microsoft.com/office/drawing/2014/main" id="{322D04B9-7231-0C05-1073-4652BD0F7DD1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8" name="Oval 647">
                <a:extLst>
                  <a:ext uri="{FF2B5EF4-FFF2-40B4-BE49-F238E27FC236}">
                    <a16:creationId xmlns:a16="http://schemas.microsoft.com/office/drawing/2014/main" id="{A0F4CF7C-6314-1E5C-42FB-F06CDD14AB0F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9" name="Oval 648">
                <a:extLst>
                  <a:ext uri="{FF2B5EF4-FFF2-40B4-BE49-F238E27FC236}">
                    <a16:creationId xmlns:a16="http://schemas.microsoft.com/office/drawing/2014/main" id="{3B9DE1B2-F489-0DF0-DEC3-AA53ECCB7372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0" name="Oval 649">
                <a:extLst>
                  <a:ext uri="{FF2B5EF4-FFF2-40B4-BE49-F238E27FC236}">
                    <a16:creationId xmlns:a16="http://schemas.microsoft.com/office/drawing/2014/main" id="{E933D2CA-D928-3E5C-8A07-90E13410A3D6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1" name="Oval 650">
                <a:extLst>
                  <a:ext uri="{FF2B5EF4-FFF2-40B4-BE49-F238E27FC236}">
                    <a16:creationId xmlns:a16="http://schemas.microsoft.com/office/drawing/2014/main" id="{C4D5F6E7-1B68-657F-B71C-25BE340A921D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2" name="Oval 651">
                <a:extLst>
                  <a:ext uri="{FF2B5EF4-FFF2-40B4-BE49-F238E27FC236}">
                    <a16:creationId xmlns:a16="http://schemas.microsoft.com/office/drawing/2014/main" id="{CBE56669-2EDB-6D29-1FD8-218EF8C0258F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3" name="Oval 652">
                <a:extLst>
                  <a:ext uri="{FF2B5EF4-FFF2-40B4-BE49-F238E27FC236}">
                    <a16:creationId xmlns:a16="http://schemas.microsoft.com/office/drawing/2014/main" id="{05226096-5AA1-83E8-8DA0-49C9015DD8D0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4" name="Oval 653">
                <a:extLst>
                  <a:ext uri="{FF2B5EF4-FFF2-40B4-BE49-F238E27FC236}">
                    <a16:creationId xmlns:a16="http://schemas.microsoft.com/office/drawing/2014/main" id="{037C23CC-8748-57E6-37F3-BE685E50ED71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5" name="Oval 654">
                <a:extLst>
                  <a:ext uri="{FF2B5EF4-FFF2-40B4-BE49-F238E27FC236}">
                    <a16:creationId xmlns:a16="http://schemas.microsoft.com/office/drawing/2014/main" id="{0371B04C-C6FC-67BC-8723-E615DF9159A8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6" name="Oval 655">
                <a:extLst>
                  <a:ext uri="{FF2B5EF4-FFF2-40B4-BE49-F238E27FC236}">
                    <a16:creationId xmlns:a16="http://schemas.microsoft.com/office/drawing/2014/main" id="{19B5EE69-A70E-2BB7-06E9-3E87DEDB3D32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7" name="Oval 656">
                <a:extLst>
                  <a:ext uri="{FF2B5EF4-FFF2-40B4-BE49-F238E27FC236}">
                    <a16:creationId xmlns:a16="http://schemas.microsoft.com/office/drawing/2014/main" id="{42AA2454-795B-6A5A-752D-FB87D3A7805E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8" name="Oval 657">
                <a:extLst>
                  <a:ext uri="{FF2B5EF4-FFF2-40B4-BE49-F238E27FC236}">
                    <a16:creationId xmlns:a16="http://schemas.microsoft.com/office/drawing/2014/main" id="{9114EFEE-304D-C41B-57B8-C4883402C9CE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9" name="Oval 658">
                <a:extLst>
                  <a:ext uri="{FF2B5EF4-FFF2-40B4-BE49-F238E27FC236}">
                    <a16:creationId xmlns:a16="http://schemas.microsoft.com/office/drawing/2014/main" id="{C6FF0108-D30E-138C-AE34-7701D4ED7150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0" name="Oval 659">
                <a:extLst>
                  <a:ext uri="{FF2B5EF4-FFF2-40B4-BE49-F238E27FC236}">
                    <a16:creationId xmlns:a16="http://schemas.microsoft.com/office/drawing/2014/main" id="{7B04720A-E65A-C1AD-74FB-91765A28087C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1" name="Oval 660">
                <a:extLst>
                  <a:ext uri="{FF2B5EF4-FFF2-40B4-BE49-F238E27FC236}">
                    <a16:creationId xmlns:a16="http://schemas.microsoft.com/office/drawing/2014/main" id="{7CFC55CD-8A2A-F13D-7194-CDF4F7906462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2" name="Oval 661">
                <a:extLst>
                  <a:ext uri="{FF2B5EF4-FFF2-40B4-BE49-F238E27FC236}">
                    <a16:creationId xmlns:a16="http://schemas.microsoft.com/office/drawing/2014/main" id="{017EE718-8CBA-EF3A-7DEF-1C7C34407358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3" name="Oval 662">
                <a:extLst>
                  <a:ext uri="{FF2B5EF4-FFF2-40B4-BE49-F238E27FC236}">
                    <a16:creationId xmlns:a16="http://schemas.microsoft.com/office/drawing/2014/main" id="{595CFC6B-3894-EE9A-CF96-5F6B071BEB37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4" name="Oval 663">
                <a:extLst>
                  <a:ext uri="{FF2B5EF4-FFF2-40B4-BE49-F238E27FC236}">
                    <a16:creationId xmlns:a16="http://schemas.microsoft.com/office/drawing/2014/main" id="{B1A43A25-BC79-B4F9-F1C0-33343390F935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5" name="Oval 664">
                <a:extLst>
                  <a:ext uri="{FF2B5EF4-FFF2-40B4-BE49-F238E27FC236}">
                    <a16:creationId xmlns:a16="http://schemas.microsoft.com/office/drawing/2014/main" id="{E354B850-C2F7-9A86-8872-E50F0E1E7877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6" name="Oval 665">
                <a:extLst>
                  <a:ext uri="{FF2B5EF4-FFF2-40B4-BE49-F238E27FC236}">
                    <a16:creationId xmlns:a16="http://schemas.microsoft.com/office/drawing/2014/main" id="{DAA2A7C3-7FA9-A173-D979-8E717B31F375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7" name="Oval 666">
                <a:extLst>
                  <a:ext uri="{FF2B5EF4-FFF2-40B4-BE49-F238E27FC236}">
                    <a16:creationId xmlns:a16="http://schemas.microsoft.com/office/drawing/2014/main" id="{D94C2832-77A6-D817-42BF-91F1CB14DDD4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8" name="Oval 667">
                <a:extLst>
                  <a:ext uri="{FF2B5EF4-FFF2-40B4-BE49-F238E27FC236}">
                    <a16:creationId xmlns:a16="http://schemas.microsoft.com/office/drawing/2014/main" id="{82190F25-A328-5379-D1C6-C2103503E25D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2" name="Oval 621">
              <a:extLst>
                <a:ext uri="{FF2B5EF4-FFF2-40B4-BE49-F238E27FC236}">
                  <a16:creationId xmlns:a16="http://schemas.microsoft.com/office/drawing/2014/main" id="{9FE38030-4854-C8E3-0D44-8163B62E7685}"/>
                </a:ext>
              </a:extLst>
            </p:cNvPr>
            <p:cNvSpPr/>
            <p:nvPr/>
          </p:nvSpPr>
          <p:spPr>
            <a:xfrm rot="264964">
              <a:off x="4259762" y="6867862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Rectangle: Rounded Corners 624">
              <a:extLst>
                <a:ext uri="{FF2B5EF4-FFF2-40B4-BE49-F238E27FC236}">
                  <a16:creationId xmlns:a16="http://schemas.microsoft.com/office/drawing/2014/main" id="{B21EB1A5-E13A-55C6-0AE0-19170BAE7510}"/>
                </a:ext>
              </a:extLst>
            </p:cNvPr>
            <p:cNvSpPr/>
            <p:nvPr/>
          </p:nvSpPr>
          <p:spPr>
            <a:xfrm rot="16900072">
              <a:off x="5699674" y="5838741"/>
              <a:ext cx="246752" cy="298327"/>
            </a:xfrm>
            <a:prstGeom prst="roundRect">
              <a:avLst/>
            </a:prstGeom>
            <a:solidFill>
              <a:srgbClr val="9BAB91">
                <a:alpha val="50196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Flowchart: Delay 625">
              <a:extLst>
                <a:ext uri="{FF2B5EF4-FFF2-40B4-BE49-F238E27FC236}">
                  <a16:creationId xmlns:a16="http://schemas.microsoft.com/office/drawing/2014/main" id="{B3F9918E-B3CE-D533-C01B-884ACAC526E9}"/>
                </a:ext>
              </a:extLst>
            </p:cNvPr>
            <p:cNvSpPr/>
            <p:nvPr/>
          </p:nvSpPr>
          <p:spPr>
            <a:xfrm rot="11093812">
              <a:off x="4259493" y="7419446"/>
              <a:ext cx="59222" cy="131458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Arc 626">
              <a:extLst>
                <a:ext uri="{FF2B5EF4-FFF2-40B4-BE49-F238E27FC236}">
                  <a16:creationId xmlns:a16="http://schemas.microsoft.com/office/drawing/2014/main" id="{4D615E71-DD1B-2EA8-75A5-4F028FB8A609}"/>
                </a:ext>
              </a:extLst>
            </p:cNvPr>
            <p:cNvSpPr/>
            <p:nvPr/>
          </p:nvSpPr>
          <p:spPr>
            <a:xfrm rot="6279469">
              <a:off x="12367801" y="6476651"/>
              <a:ext cx="299043" cy="110636"/>
            </a:xfrm>
            <a:custGeom>
              <a:avLst/>
              <a:gdLst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  <a:gd name="csX4" fmla="*/ 149522 w 299043"/>
                <a:gd name="csY4" fmla="*/ 55318 h 110636"/>
                <a:gd name="csX5" fmla="*/ 82416 w 299043"/>
                <a:gd name="csY5" fmla="*/ 104752 h 110636"/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Arc 627">
              <a:extLst>
                <a:ext uri="{FF2B5EF4-FFF2-40B4-BE49-F238E27FC236}">
                  <a16:creationId xmlns:a16="http://schemas.microsoft.com/office/drawing/2014/main" id="{39D0A0D8-CA03-32A8-C40B-D37140DF001D}"/>
                </a:ext>
              </a:extLst>
            </p:cNvPr>
            <p:cNvSpPr/>
            <p:nvPr/>
          </p:nvSpPr>
          <p:spPr>
            <a:xfrm rot="6279469">
              <a:off x="12948808" y="6486083"/>
              <a:ext cx="299043" cy="110636"/>
            </a:xfrm>
            <a:custGeom>
              <a:avLst/>
              <a:gdLst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  <a:gd name="csX4" fmla="*/ 149522 w 299043"/>
                <a:gd name="csY4" fmla="*/ 55318 h 110636"/>
                <a:gd name="csX5" fmla="*/ 82416 w 299043"/>
                <a:gd name="csY5" fmla="*/ 104752 h 110636"/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Rectangle: Rounded Corners 834">
              <a:extLst>
                <a:ext uri="{FF2B5EF4-FFF2-40B4-BE49-F238E27FC236}">
                  <a16:creationId xmlns:a16="http://schemas.microsoft.com/office/drawing/2014/main" id="{4FE62685-3E9C-8B51-AB94-814C537AF024}"/>
                </a:ext>
              </a:extLst>
            </p:cNvPr>
            <p:cNvSpPr/>
            <p:nvPr/>
          </p:nvSpPr>
          <p:spPr>
            <a:xfrm rot="16900072">
              <a:off x="4135850" y="5133595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2410A694-3076-AC7A-8607-748C3BDAB1DC}"/>
                </a:ext>
              </a:extLst>
            </p:cNvPr>
            <p:cNvSpPr/>
            <p:nvPr/>
          </p:nvSpPr>
          <p:spPr>
            <a:xfrm rot="264964">
              <a:off x="4298865" y="5219073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Rectangle: Rounded Corners 836">
              <a:extLst>
                <a:ext uri="{FF2B5EF4-FFF2-40B4-BE49-F238E27FC236}">
                  <a16:creationId xmlns:a16="http://schemas.microsoft.com/office/drawing/2014/main" id="{E0D46F4F-AE3F-6E7D-AAF7-108A0009900F}"/>
                </a:ext>
              </a:extLst>
            </p:cNvPr>
            <p:cNvSpPr/>
            <p:nvPr/>
          </p:nvSpPr>
          <p:spPr>
            <a:xfrm rot="17401539">
              <a:off x="5758930" y="5904665"/>
              <a:ext cx="164861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4BACBE2-7BCF-FC6D-E78E-68400C2828E7}"/>
              </a:ext>
            </a:extLst>
          </p:cNvPr>
          <p:cNvGrpSpPr/>
          <p:nvPr/>
        </p:nvGrpSpPr>
        <p:grpSpPr>
          <a:xfrm>
            <a:off x="-1560856" y="1988217"/>
            <a:ext cx="14375308" cy="3599675"/>
            <a:chOff x="-2417718" y="-298486"/>
            <a:chExt cx="14375308" cy="3599675"/>
          </a:xfrm>
        </p:grpSpPr>
        <p:sp>
          <p:nvSpPr>
            <p:cNvPr id="6" name="Callout: Bent Line 5">
              <a:extLst>
                <a:ext uri="{FF2B5EF4-FFF2-40B4-BE49-F238E27FC236}">
                  <a16:creationId xmlns:a16="http://schemas.microsoft.com/office/drawing/2014/main" id="{69A0C504-EE93-62F4-FC85-A5EAF1380B06}"/>
                </a:ext>
              </a:extLst>
            </p:cNvPr>
            <p:cNvSpPr/>
            <p:nvPr/>
          </p:nvSpPr>
          <p:spPr>
            <a:xfrm>
              <a:off x="1841989" y="1073255"/>
              <a:ext cx="1494950" cy="882594"/>
            </a:xfrm>
            <a:prstGeom prst="borderCallout2">
              <a:avLst>
                <a:gd name="adj1" fmla="val 4008"/>
                <a:gd name="adj2" fmla="val 98422"/>
                <a:gd name="adj3" fmla="val 5283"/>
                <a:gd name="adj4" fmla="val 104210"/>
                <a:gd name="adj5" fmla="val -7541"/>
                <a:gd name="adj6" fmla="val 11554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Footrope: Steel rope wrapped in poly line and rubber fuel hose</a:t>
              </a:r>
            </a:p>
          </p:txBody>
        </p:sp>
        <p:sp>
          <p:nvSpPr>
            <p:cNvPr id="7" name="Callout: Bent Line 6">
              <a:extLst>
                <a:ext uri="{FF2B5EF4-FFF2-40B4-BE49-F238E27FC236}">
                  <a16:creationId xmlns:a16="http://schemas.microsoft.com/office/drawing/2014/main" id="{8CB537BA-316F-964E-35ED-936C27A7D8D7}"/>
                </a:ext>
              </a:extLst>
            </p:cNvPr>
            <p:cNvSpPr/>
            <p:nvPr/>
          </p:nvSpPr>
          <p:spPr>
            <a:xfrm>
              <a:off x="11407280" y="953593"/>
              <a:ext cx="550310" cy="467370"/>
            </a:xfrm>
            <a:prstGeom prst="borderCallout2">
              <a:avLst>
                <a:gd name="adj1" fmla="val 17264"/>
                <a:gd name="adj2" fmla="val 89726"/>
                <a:gd name="adj3" fmla="val 14907"/>
                <a:gd name="adj4" fmla="val 106290"/>
                <a:gd name="adj5" fmla="val 173306"/>
                <a:gd name="adj6" fmla="val 15188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Cod End</a:t>
              </a:r>
            </a:p>
          </p:txBody>
        </p:sp>
        <p:sp>
          <p:nvSpPr>
            <p:cNvPr id="8" name="Callout: Bent Line 7">
              <a:extLst>
                <a:ext uri="{FF2B5EF4-FFF2-40B4-BE49-F238E27FC236}">
                  <a16:creationId xmlns:a16="http://schemas.microsoft.com/office/drawing/2014/main" id="{A0FD8C5F-5022-9365-D7FA-7DC8EA85E77F}"/>
                </a:ext>
              </a:extLst>
            </p:cNvPr>
            <p:cNvSpPr/>
            <p:nvPr/>
          </p:nvSpPr>
          <p:spPr>
            <a:xfrm>
              <a:off x="-1391374" y="358008"/>
              <a:ext cx="699784" cy="416974"/>
            </a:xfrm>
            <a:prstGeom prst="borderCallout2">
              <a:avLst>
                <a:gd name="adj1" fmla="val 22003"/>
                <a:gd name="adj2" fmla="val 1810"/>
                <a:gd name="adj3" fmla="val 21722"/>
                <a:gd name="adj4" fmla="val -9654"/>
                <a:gd name="adj5" fmla="val -85955"/>
                <a:gd name="adj6" fmla="val -58339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Otter Doors</a:t>
              </a:r>
            </a:p>
          </p:txBody>
        </p:sp>
        <p:sp>
          <p:nvSpPr>
            <p:cNvPr id="9" name="Callout: Bent Line 8">
              <a:extLst>
                <a:ext uri="{FF2B5EF4-FFF2-40B4-BE49-F238E27FC236}">
                  <a16:creationId xmlns:a16="http://schemas.microsoft.com/office/drawing/2014/main" id="{A68E83D1-3C56-6B5E-B052-8CDBB0A3EB8F}"/>
                </a:ext>
              </a:extLst>
            </p:cNvPr>
            <p:cNvSpPr/>
            <p:nvPr/>
          </p:nvSpPr>
          <p:spPr>
            <a:xfrm>
              <a:off x="-2417718" y="364067"/>
              <a:ext cx="785108" cy="707865"/>
            </a:xfrm>
            <a:prstGeom prst="borderCallout2">
              <a:avLst>
                <a:gd name="adj1" fmla="val 9102"/>
                <a:gd name="adj2" fmla="val -287"/>
                <a:gd name="adj3" fmla="val 8354"/>
                <a:gd name="adj4" fmla="val -5958"/>
                <a:gd name="adj5" fmla="val -62041"/>
                <a:gd name="adj6" fmla="val -2224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Warp wires to ship</a:t>
              </a:r>
            </a:p>
          </p:txBody>
        </p:sp>
        <p:sp>
          <p:nvSpPr>
            <p:cNvPr id="10" name="Callout: Bent Line 9">
              <a:extLst>
                <a:ext uri="{FF2B5EF4-FFF2-40B4-BE49-F238E27FC236}">
                  <a16:creationId xmlns:a16="http://schemas.microsoft.com/office/drawing/2014/main" id="{B1F4E856-3E0E-8175-E642-E178A8EC4550}"/>
                </a:ext>
              </a:extLst>
            </p:cNvPr>
            <p:cNvSpPr/>
            <p:nvPr/>
          </p:nvSpPr>
          <p:spPr>
            <a:xfrm>
              <a:off x="-573316" y="1750839"/>
              <a:ext cx="833739" cy="319723"/>
            </a:xfrm>
            <a:prstGeom prst="borderCallout2">
              <a:avLst>
                <a:gd name="adj1" fmla="val 14290"/>
                <a:gd name="adj2" fmla="val 97293"/>
                <a:gd name="adj3" fmla="val 14907"/>
                <a:gd name="adj4" fmla="val 106290"/>
                <a:gd name="adj5" fmla="val 159951"/>
                <a:gd name="adj6" fmla="val 132699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Bridels</a:t>
              </a:r>
              <a:endParaRPr lang="en-US" sz="1400" dirty="0"/>
            </a:p>
          </p:txBody>
        </p:sp>
        <p:sp>
          <p:nvSpPr>
            <p:cNvPr id="11" name="Callout: Bent Line 10">
              <a:extLst>
                <a:ext uri="{FF2B5EF4-FFF2-40B4-BE49-F238E27FC236}">
                  <a16:creationId xmlns:a16="http://schemas.microsoft.com/office/drawing/2014/main" id="{74EE7411-D575-A5BF-2E18-264B8083BCF1}"/>
                </a:ext>
              </a:extLst>
            </p:cNvPr>
            <p:cNvSpPr/>
            <p:nvPr/>
          </p:nvSpPr>
          <p:spPr>
            <a:xfrm>
              <a:off x="6831580" y="1203199"/>
              <a:ext cx="673201" cy="217764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4144"/>
                <a:gd name="adj6" fmla="val -50061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Hood</a:t>
              </a:r>
            </a:p>
          </p:txBody>
        </p:sp>
        <p:sp>
          <p:nvSpPr>
            <p:cNvPr id="12" name="Callout: Bent Line 11">
              <a:extLst>
                <a:ext uri="{FF2B5EF4-FFF2-40B4-BE49-F238E27FC236}">
                  <a16:creationId xmlns:a16="http://schemas.microsoft.com/office/drawing/2014/main" id="{E310A645-8F0B-1F8D-CD12-50D00494F870}"/>
                </a:ext>
              </a:extLst>
            </p:cNvPr>
            <p:cNvSpPr/>
            <p:nvPr/>
          </p:nvSpPr>
          <p:spPr>
            <a:xfrm>
              <a:off x="6630907" y="2533043"/>
              <a:ext cx="826253" cy="444361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belly</a:t>
              </a:r>
            </a:p>
          </p:txBody>
        </p:sp>
        <p:sp>
          <p:nvSpPr>
            <p:cNvPr id="13" name="Callout: Bent Line 12">
              <a:extLst>
                <a:ext uri="{FF2B5EF4-FFF2-40B4-BE49-F238E27FC236}">
                  <a16:creationId xmlns:a16="http://schemas.microsoft.com/office/drawing/2014/main" id="{BA4E0672-DEEC-17CD-3A28-A27FF116F4A4}"/>
                </a:ext>
              </a:extLst>
            </p:cNvPr>
            <p:cNvSpPr/>
            <p:nvPr/>
          </p:nvSpPr>
          <p:spPr>
            <a:xfrm>
              <a:off x="4942079" y="2705253"/>
              <a:ext cx="867018" cy="426235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wing</a:t>
              </a:r>
            </a:p>
          </p:txBody>
        </p:sp>
        <p:sp>
          <p:nvSpPr>
            <p:cNvPr id="14" name="Callout: Bent Line 13">
              <a:extLst>
                <a:ext uri="{FF2B5EF4-FFF2-40B4-BE49-F238E27FC236}">
                  <a16:creationId xmlns:a16="http://schemas.microsoft.com/office/drawing/2014/main" id="{ABA1E3F5-3858-FC49-3826-96ADC88B1267}"/>
                </a:ext>
              </a:extLst>
            </p:cNvPr>
            <p:cNvSpPr/>
            <p:nvPr/>
          </p:nvSpPr>
          <p:spPr>
            <a:xfrm>
              <a:off x="4178760" y="2874954"/>
              <a:ext cx="628062" cy="426235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158114"/>
                <a:gd name="adj6" fmla="val -6124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 wing</a:t>
              </a:r>
            </a:p>
          </p:txBody>
        </p:sp>
        <p:sp>
          <p:nvSpPr>
            <p:cNvPr id="15" name="Callout: Bent Line 14">
              <a:extLst>
                <a:ext uri="{FF2B5EF4-FFF2-40B4-BE49-F238E27FC236}">
                  <a16:creationId xmlns:a16="http://schemas.microsoft.com/office/drawing/2014/main" id="{7CBCE217-969A-0F98-43CE-4661373CF436}"/>
                </a:ext>
              </a:extLst>
            </p:cNvPr>
            <p:cNvSpPr/>
            <p:nvPr/>
          </p:nvSpPr>
          <p:spPr>
            <a:xfrm>
              <a:off x="9286160" y="2116329"/>
              <a:ext cx="1561781" cy="217764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</a:t>
              </a:r>
              <a:r>
                <a:rPr lang="en-US" sz="1400" baseline="30000" dirty="0"/>
                <a:t>st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6" name="Callout: Bent Line 15">
              <a:extLst>
                <a:ext uri="{FF2B5EF4-FFF2-40B4-BE49-F238E27FC236}">
                  <a16:creationId xmlns:a16="http://schemas.microsoft.com/office/drawing/2014/main" id="{65B29C69-BB2B-15E7-92C8-FBC292628AE7}"/>
                </a:ext>
              </a:extLst>
            </p:cNvPr>
            <p:cNvSpPr/>
            <p:nvPr/>
          </p:nvSpPr>
          <p:spPr>
            <a:xfrm>
              <a:off x="8603415" y="1456839"/>
              <a:ext cx="1561781" cy="246604"/>
            </a:xfrm>
            <a:prstGeom prst="borderCallout2">
              <a:avLst>
                <a:gd name="adj1" fmla="val 21975"/>
                <a:gd name="adj2" fmla="val 99288"/>
                <a:gd name="adj3" fmla="val 18470"/>
                <a:gd name="adj4" fmla="val 106487"/>
                <a:gd name="adj5" fmla="val 111834"/>
                <a:gd name="adj6" fmla="val 12162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2</a:t>
              </a:r>
              <a:r>
                <a:rPr lang="en-US" sz="1400" baseline="30000" dirty="0"/>
                <a:t>nd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7" name="Callout: Bent Line 16">
              <a:extLst>
                <a:ext uri="{FF2B5EF4-FFF2-40B4-BE49-F238E27FC236}">
                  <a16:creationId xmlns:a16="http://schemas.microsoft.com/office/drawing/2014/main" id="{416DBE01-BCA4-4DA9-8603-0BD62CF69F1D}"/>
                </a:ext>
              </a:extLst>
            </p:cNvPr>
            <p:cNvSpPr/>
            <p:nvPr/>
          </p:nvSpPr>
          <p:spPr>
            <a:xfrm>
              <a:off x="4061750" y="33359"/>
              <a:ext cx="995083" cy="459593"/>
            </a:xfrm>
            <a:prstGeom prst="borderCallout2">
              <a:avLst>
                <a:gd name="adj1" fmla="val 18751"/>
                <a:gd name="adj2" fmla="val -2536"/>
                <a:gd name="adj3" fmla="val 19427"/>
                <a:gd name="adj4" fmla="val -6379"/>
                <a:gd name="adj5" fmla="val 115374"/>
                <a:gd name="adj6" fmla="val -2203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Headrope &amp; Buoys</a:t>
              </a:r>
            </a:p>
          </p:txBody>
        </p:sp>
        <p:sp>
          <p:nvSpPr>
            <p:cNvPr id="18" name="Callout: Bent Line 17">
              <a:extLst>
                <a:ext uri="{FF2B5EF4-FFF2-40B4-BE49-F238E27FC236}">
                  <a16:creationId xmlns:a16="http://schemas.microsoft.com/office/drawing/2014/main" id="{DAC93632-8656-67DE-4D81-CD3CEC2A7575}"/>
                </a:ext>
              </a:extLst>
            </p:cNvPr>
            <p:cNvSpPr/>
            <p:nvPr/>
          </p:nvSpPr>
          <p:spPr>
            <a:xfrm>
              <a:off x="1901725" y="-298486"/>
              <a:ext cx="1297792" cy="476096"/>
            </a:xfrm>
            <a:prstGeom prst="borderCallout2">
              <a:avLst>
                <a:gd name="adj1" fmla="val 15803"/>
                <a:gd name="adj2" fmla="val 99824"/>
                <a:gd name="adj3" fmla="val 15522"/>
                <a:gd name="adj4" fmla="val 109094"/>
                <a:gd name="adj5" fmla="val 157998"/>
                <a:gd name="adj6" fmla="val 111266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spread sensor</a:t>
              </a:r>
            </a:p>
          </p:txBody>
        </p:sp>
        <p:sp>
          <p:nvSpPr>
            <p:cNvPr id="19" name="Callout: Bent Line 18">
              <a:extLst>
                <a:ext uri="{FF2B5EF4-FFF2-40B4-BE49-F238E27FC236}">
                  <a16:creationId xmlns:a16="http://schemas.microsoft.com/office/drawing/2014/main" id="{E35CEC5A-9F64-1FD8-4931-74378EAE9F03}"/>
                </a:ext>
              </a:extLst>
            </p:cNvPr>
            <p:cNvSpPr/>
            <p:nvPr/>
          </p:nvSpPr>
          <p:spPr>
            <a:xfrm>
              <a:off x="10305395" y="835238"/>
              <a:ext cx="733466" cy="467370"/>
            </a:xfrm>
            <a:prstGeom prst="borderCallout2">
              <a:avLst>
                <a:gd name="adj1" fmla="val 18751"/>
                <a:gd name="adj2" fmla="val 95572"/>
                <a:gd name="adj3" fmla="val 18470"/>
                <a:gd name="adj4" fmla="val 112519"/>
                <a:gd name="adj5" fmla="val 192410"/>
                <a:gd name="adj6" fmla="val 159497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Chafing gear</a:t>
              </a:r>
            </a:p>
          </p:txBody>
        </p:sp>
        <p:sp>
          <p:nvSpPr>
            <p:cNvPr id="20" name="Callout: Bent Line 19">
              <a:extLst>
                <a:ext uri="{FF2B5EF4-FFF2-40B4-BE49-F238E27FC236}">
                  <a16:creationId xmlns:a16="http://schemas.microsoft.com/office/drawing/2014/main" id="{FDCEE816-217C-DC21-D9D4-44A0F9B499F6}"/>
                </a:ext>
              </a:extLst>
            </p:cNvPr>
            <p:cNvSpPr/>
            <p:nvPr/>
          </p:nvSpPr>
          <p:spPr>
            <a:xfrm>
              <a:off x="5574734" y="226159"/>
              <a:ext cx="995085" cy="665101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9528"/>
                <a:gd name="adj6" fmla="val -57297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Headrope Sensor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908B21A3-673A-A2CE-3C62-6B55FC13929D}"/>
              </a:ext>
            </a:extLst>
          </p:cNvPr>
          <p:cNvSpPr/>
          <p:nvPr/>
        </p:nvSpPr>
        <p:spPr>
          <a:xfrm>
            <a:off x="2976211" y="5933290"/>
            <a:ext cx="5645459" cy="3377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Survey 83-112 Eastern Trawl Net</a:t>
            </a:r>
          </a:p>
        </p:txBody>
      </p:sp>
    </p:spTree>
    <p:extLst>
      <p:ext uri="{BB962C8B-B14F-4D97-AF65-F5344CB8AC3E}">
        <p14:creationId xmlns:p14="http://schemas.microsoft.com/office/powerpoint/2010/main" val="357552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7E777-E0FE-D1F6-4A5C-471A328DF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2749856-B34A-DEAD-AF91-1CD4F7766434}"/>
              </a:ext>
            </a:extLst>
          </p:cNvPr>
          <p:cNvGrpSpPr/>
          <p:nvPr/>
        </p:nvGrpSpPr>
        <p:grpSpPr>
          <a:xfrm>
            <a:off x="-1951690" y="1996399"/>
            <a:ext cx="15329741" cy="3682660"/>
            <a:chOff x="-1958316" y="4501060"/>
            <a:chExt cx="15329741" cy="3682660"/>
          </a:xfrm>
        </p:grpSpPr>
        <p:grpSp>
          <p:nvGrpSpPr>
            <p:cNvPr id="614" name="Group 613">
              <a:extLst>
                <a:ext uri="{FF2B5EF4-FFF2-40B4-BE49-F238E27FC236}">
                  <a16:creationId xmlns:a16="http://schemas.microsoft.com/office/drawing/2014/main" id="{79CEA201-4469-83FE-8E18-C6F03280FADD}"/>
                </a:ext>
              </a:extLst>
            </p:cNvPr>
            <p:cNvGrpSpPr/>
            <p:nvPr/>
          </p:nvGrpSpPr>
          <p:grpSpPr>
            <a:xfrm rot="700072">
              <a:off x="3978872" y="5807617"/>
              <a:ext cx="2065897" cy="1863591"/>
              <a:chOff x="4122082" y="1466774"/>
              <a:chExt cx="3039812" cy="2906526"/>
            </a:xfrm>
          </p:grpSpPr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8F251338-9C4F-D069-58FF-46AADCFAB952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sX0" fmla="*/ 0 w 2976448"/>
                  <a:gd name="csY0" fmla="*/ 0 h 2740521"/>
                  <a:gd name="csX1" fmla="*/ 2974535 w 2976448"/>
                  <a:gd name="csY1" fmla="*/ 802116 h 2740521"/>
                  <a:gd name="csX2" fmla="*/ 593220 w 2976448"/>
                  <a:gd name="csY2" fmla="*/ 2740521 h 2740521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9" name="Rectangle: Rounded Corners 678">
                <a:extLst>
                  <a:ext uri="{FF2B5EF4-FFF2-40B4-BE49-F238E27FC236}">
                    <a16:creationId xmlns:a16="http://schemas.microsoft.com/office/drawing/2014/main" id="{F18E27D3-C8D5-5D96-5DD8-3A8AB3A224B7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0" name="Rectangle: Rounded Corners 679">
                <a:extLst>
                  <a:ext uri="{FF2B5EF4-FFF2-40B4-BE49-F238E27FC236}">
                    <a16:creationId xmlns:a16="http://schemas.microsoft.com/office/drawing/2014/main" id="{16F9546F-F615-1EEF-FD99-2D04A1B7701F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1" name="Rectangle: Rounded Corners 680">
                <a:extLst>
                  <a:ext uri="{FF2B5EF4-FFF2-40B4-BE49-F238E27FC236}">
                    <a16:creationId xmlns:a16="http://schemas.microsoft.com/office/drawing/2014/main" id="{CFFE9305-B304-B7C1-0F69-04631DBA1250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2" name="Rectangle: Rounded Corners 681">
                <a:extLst>
                  <a:ext uri="{FF2B5EF4-FFF2-40B4-BE49-F238E27FC236}">
                    <a16:creationId xmlns:a16="http://schemas.microsoft.com/office/drawing/2014/main" id="{E9B3C8D9-DA5D-DD2D-B468-E159B73BDC85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3" name="Rectangle: Rounded Corners 682">
                <a:extLst>
                  <a:ext uri="{FF2B5EF4-FFF2-40B4-BE49-F238E27FC236}">
                    <a16:creationId xmlns:a16="http://schemas.microsoft.com/office/drawing/2014/main" id="{5259EB44-3DA9-CD28-BF81-1CF19A1660D5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8" name="Group 607">
              <a:extLst>
                <a:ext uri="{FF2B5EF4-FFF2-40B4-BE49-F238E27FC236}">
                  <a16:creationId xmlns:a16="http://schemas.microsoft.com/office/drawing/2014/main" id="{9F6D5559-7B2E-2B3F-E0B2-E9986485E1DC}"/>
                </a:ext>
              </a:extLst>
            </p:cNvPr>
            <p:cNvGrpSpPr/>
            <p:nvPr/>
          </p:nvGrpSpPr>
          <p:grpSpPr>
            <a:xfrm>
              <a:off x="-1947321" y="4501060"/>
              <a:ext cx="6265928" cy="2986643"/>
              <a:chOff x="-556803" y="606391"/>
              <a:chExt cx="9817799" cy="4887810"/>
            </a:xfrm>
          </p:grpSpPr>
          <p:cxnSp>
            <p:nvCxnSpPr>
              <p:cNvPr id="697" name="Straight Connector 696">
                <a:extLst>
                  <a:ext uri="{FF2B5EF4-FFF2-40B4-BE49-F238E27FC236}">
                    <a16:creationId xmlns:a16="http://schemas.microsoft.com/office/drawing/2014/main" id="{058B093F-A398-B05F-7A22-FDC280CB38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698" name="Flowchart: Terminator 697">
                <a:extLst>
                  <a:ext uri="{FF2B5EF4-FFF2-40B4-BE49-F238E27FC236}">
                    <a16:creationId xmlns:a16="http://schemas.microsoft.com/office/drawing/2014/main" id="{D8DF279F-FF3E-940A-804C-43FC023337F3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99" name="Straight Connector 698">
                <a:extLst>
                  <a:ext uri="{FF2B5EF4-FFF2-40B4-BE49-F238E27FC236}">
                    <a16:creationId xmlns:a16="http://schemas.microsoft.com/office/drawing/2014/main" id="{C07B3A0C-6373-0FDA-3CD7-35C300B056AA}"/>
                  </a:ext>
                </a:extLst>
              </p:cNvPr>
              <p:cNvCxnSpPr>
                <a:cxnSpLocks/>
                <a:stCxn id="708" idx="2"/>
              </p:cNvCxnSpPr>
              <p:nvPr/>
            </p:nvCxnSpPr>
            <p:spPr>
              <a:xfrm>
                <a:off x="1040344" y="861875"/>
                <a:ext cx="8063665" cy="172187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0" name="Straight Connector 699">
                <a:extLst>
                  <a:ext uri="{FF2B5EF4-FFF2-40B4-BE49-F238E27FC236}">
                    <a16:creationId xmlns:a16="http://schemas.microsoft.com/office/drawing/2014/main" id="{23377272-EA05-F817-9E0F-B1D83CB263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1" name="Straight Connector 700">
                <a:extLst>
                  <a:ext uri="{FF2B5EF4-FFF2-40B4-BE49-F238E27FC236}">
                    <a16:creationId xmlns:a16="http://schemas.microsoft.com/office/drawing/2014/main" id="{59272195-4215-7712-D722-462FD6569E4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2" name="Straight Connector 701">
                <a:extLst>
                  <a:ext uri="{FF2B5EF4-FFF2-40B4-BE49-F238E27FC236}">
                    <a16:creationId xmlns:a16="http://schemas.microsoft.com/office/drawing/2014/main" id="{CF31F11E-84A7-5A63-0592-D67380B4D31F}"/>
                  </a:ext>
                </a:extLst>
              </p:cNvPr>
              <p:cNvCxnSpPr>
                <a:cxnSpLocks/>
                <a:endCxn id="626" idx="1"/>
              </p:cNvCxnSpPr>
              <p:nvPr/>
            </p:nvCxnSpPr>
            <p:spPr>
              <a:xfrm>
                <a:off x="1379499" y="4889773"/>
                <a:ext cx="7881497" cy="60442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3" name="Straight Connector 702">
                <a:extLst>
                  <a:ext uri="{FF2B5EF4-FFF2-40B4-BE49-F238E27FC236}">
                    <a16:creationId xmlns:a16="http://schemas.microsoft.com/office/drawing/2014/main" id="{0E97C5FF-799A-9F31-118F-A2F6CCDD94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4" name="Straight Connector 703">
                <a:extLst>
                  <a:ext uri="{FF2B5EF4-FFF2-40B4-BE49-F238E27FC236}">
                    <a16:creationId xmlns:a16="http://schemas.microsoft.com/office/drawing/2014/main" id="{60FFD8A2-030F-79E2-1ED0-D446D6E965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5" name="Straight Connector 704">
                <a:extLst>
                  <a:ext uri="{FF2B5EF4-FFF2-40B4-BE49-F238E27FC236}">
                    <a16:creationId xmlns:a16="http://schemas.microsoft.com/office/drawing/2014/main" id="{A8F69855-C7ED-5AC4-D803-534198CE6BDF}"/>
                  </a:ext>
                </a:extLst>
              </p:cNvPr>
              <p:cNvCxnSpPr>
                <a:cxnSpLocks/>
                <a:stCxn id="708" idx="2"/>
              </p:cNvCxnSpPr>
              <p:nvPr/>
            </p:nvCxnSpPr>
            <p:spPr>
              <a:xfrm>
                <a:off x="1040344" y="861875"/>
                <a:ext cx="8169379" cy="968352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706" name="Straight Connector 705">
                <a:extLst>
                  <a:ext uri="{FF2B5EF4-FFF2-40B4-BE49-F238E27FC236}">
                    <a16:creationId xmlns:a16="http://schemas.microsoft.com/office/drawing/2014/main" id="{94FF0FFD-71C3-09A1-6F0A-4703150F63C2}"/>
                  </a:ext>
                </a:extLst>
              </p:cNvPr>
              <p:cNvCxnSpPr>
                <a:cxnSpLocks/>
                <a:endCxn id="622" idx="0"/>
              </p:cNvCxnSpPr>
              <p:nvPr/>
            </p:nvCxnSpPr>
            <p:spPr>
              <a:xfrm flipV="1">
                <a:off x="1446891" y="4479934"/>
                <a:ext cx="7783572" cy="409840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707" name="Flowchart: Terminator 706">
                <a:extLst>
                  <a:ext uri="{FF2B5EF4-FFF2-40B4-BE49-F238E27FC236}">
                    <a16:creationId xmlns:a16="http://schemas.microsoft.com/office/drawing/2014/main" id="{1C9B7237-085B-5903-3ABE-B7EF63191415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8" name="Arc 707">
                <a:extLst>
                  <a:ext uri="{FF2B5EF4-FFF2-40B4-BE49-F238E27FC236}">
                    <a16:creationId xmlns:a16="http://schemas.microsoft.com/office/drawing/2014/main" id="{CA7433F6-81AE-57B0-29C9-522F667C66D4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9" name="Arc 708">
                <a:extLst>
                  <a:ext uri="{FF2B5EF4-FFF2-40B4-BE49-F238E27FC236}">
                    <a16:creationId xmlns:a16="http://schemas.microsoft.com/office/drawing/2014/main" id="{9B19F6E1-A20B-6BD3-A327-92E84B6E08C0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0" name="Straight Connector 709">
                <a:extLst>
                  <a:ext uri="{FF2B5EF4-FFF2-40B4-BE49-F238E27FC236}">
                    <a16:creationId xmlns:a16="http://schemas.microsoft.com/office/drawing/2014/main" id="{7B7C6B14-89F4-8897-A82E-3D7422EEE8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FD9A79D1-EDAD-F2CB-4942-9B69A76599CA}"/>
                </a:ext>
              </a:extLst>
            </p:cNvPr>
            <p:cNvGrpSpPr/>
            <p:nvPr/>
          </p:nvGrpSpPr>
          <p:grpSpPr>
            <a:xfrm>
              <a:off x="-1750177" y="6835950"/>
              <a:ext cx="40527" cy="265055"/>
              <a:chOff x="2259057" y="4368899"/>
              <a:chExt cx="63500" cy="413390"/>
            </a:xfrm>
          </p:grpSpPr>
          <p:cxnSp>
            <p:nvCxnSpPr>
              <p:cNvPr id="694" name="Straight Connector 693">
                <a:extLst>
                  <a:ext uri="{FF2B5EF4-FFF2-40B4-BE49-F238E27FC236}">
                    <a16:creationId xmlns:a16="http://schemas.microsoft.com/office/drawing/2014/main" id="{ADF83141-A6E0-A5D1-57EF-0E708B092D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5" name="Straight Connector 694">
                <a:extLst>
                  <a:ext uri="{FF2B5EF4-FFF2-40B4-BE49-F238E27FC236}">
                    <a16:creationId xmlns:a16="http://schemas.microsoft.com/office/drawing/2014/main" id="{B784F58F-5266-E42C-7E41-0200F17B1D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6" name="Straight Connector 695">
                <a:extLst>
                  <a:ext uri="{FF2B5EF4-FFF2-40B4-BE49-F238E27FC236}">
                    <a16:creationId xmlns:a16="http://schemas.microsoft.com/office/drawing/2014/main" id="{7351BCBB-A900-2F52-5088-393A13B0CD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0" name="Group 609">
              <a:extLst>
                <a:ext uri="{FF2B5EF4-FFF2-40B4-BE49-F238E27FC236}">
                  <a16:creationId xmlns:a16="http://schemas.microsoft.com/office/drawing/2014/main" id="{77CD544C-1E63-E4AB-5BCF-CA4486F5A8AC}"/>
                </a:ext>
              </a:extLst>
            </p:cNvPr>
            <p:cNvGrpSpPr/>
            <p:nvPr/>
          </p:nvGrpSpPr>
          <p:grpSpPr>
            <a:xfrm>
              <a:off x="-1958316" y="4644388"/>
              <a:ext cx="40527" cy="265055"/>
              <a:chOff x="2259057" y="4368899"/>
              <a:chExt cx="63500" cy="413390"/>
            </a:xfrm>
          </p:grpSpPr>
          <p:cxnSp>
            <p:nvCxnSpPr>
              <p:cNvPr id="691" name="Straight Connector 690">
                <a:extLst>
                  <a:ext uri="{FF2B5EF4-FFF2-40B4-BE49-F238E27FC236}">
                    <a16:creationId xmlns:a16="http://schemas.microsoft.com/office/drawing/2014/main" id="{0084CACA-B9F8-6A55-55ED-B7997FFDC5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2" name="Straight Connector 691">
                <a:extLst>
                  <a:ext uri="{FF2B5EF4-FFF2-40B4-BE49-F238E27FC236}">
                    <a16:creationId xmlns:a16="http://schemas.microsoft.com/office/drawing/2014/main" id="{15F3B4E4-4182-90E5-4646-E805644532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3" name="Straight Connector 692">
                <a:extLst>
                  <a:ext uri="{FF2B5EF4-FFF2-40B4-BE49-F238E27FC236}">
                    <a16:creationId xmlns:a16="http://schemas.microsoft.com/office/drawing/2014/main" id="{28CEA624-68B6-49C5-CECE-2462CCB0B7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2" name="Group 611">
              <a:extLst>
                <a:ext uri="{FF2B5EF4-FFF2-40B4-BE49-F238E27FC236}">
                  <a16:creationId xmlns:a16="http://schemas.microsoft.com/office/drawing/2014/main" id="{E49FD8F0-CEB5-FFDA-E64D-9699D42DDEDB}"/>
                </a:ext>
              </a:extLst>
            </p:cNvPr>
            <p:cNvGrpSpPr/>
            <p:nvPr/>
          </p:nvGrpSpPr>
          <p:grpSpPr>
            <a:xfrm rot="700072">
              <a:off x="4064604" y="5319975"/>
              <a:ext cx="6497279" cy="2730849"/>
              <a:chOff x="3989854" y="-75813"/>
              <a:chExt cx="10180293" cy="4259133"/>
            </a:xfrm>
          </p:grpSpPr>
          <p:grpSp>
            <p:nvGrpSpPr>
              <p:cNvPr id="684" name="Group 683">
                <a:extLst>
                  <a:ext uri="{FF2B5EF4-FFF2-40B4-BE49-F238E27FC236}">
                    <a16:creationId xmlns:a16="http://schemas.microsoft.com/office/drawing/2014/main" id="{62C90585-D2E8-E0AA-8A6C-CD5767D52047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686" name="Freeform: Shape 685">
                  <a:extLst>
                    <a:ext uri="{FF2B5EF4-FFF2-40B4-BE49-F238E27FC236}">
                      <a16:creationId xmlns:a16="http://schemas.microsoft.com/office/drawing/2014/main" id="{A322A3C5-2A2B-9662-B33D-928376952F00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pattFill prst="lgGrid">
                  <a:fgClr>
                    <a:srgbClr val="9BAB91"/>
                  </a:fgClr>
                  <a:bgClr>
                    <a:schemeClr val="accent6">
                      <a:lumMod val="60000"/>
                      <a:lumOff val="40000"/>
                    </a:schemeClr>
                  </a:bgClr>
                </a:patt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7" name="Freeform: Shape 686">
                  <a:extLst>
                    <a:ext uri="{FF2B5EF4-FFF2-40B4-BE49-F238E27FC236}">
                      <a16:creationId xmlns:a16="http://schemas.microsoft.com/office/drawing/2014/main" id="{0B06CF78-7AB6-23BE-9CA6-2E255A4D5A33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8" name="Arc 687">
                  <a:extLst>
                    <a:ext uri="{FF2B5EF4-FFF2-40B4-BE49-F238E27FC236}">
                      <a16:creationId xmlns:a16="http://schemas.microsoft.com/office/drawing/2014/main" id="{155339C1-D985-1EA5-CDFD-D25B48882D13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9" name="Arc 688">
                  <a:extLst>
                    <a:ext uri="{FF2B5EF4-FFF2-40B4-BE49-F238E27FC236}">
                      <a16:creationId xmlns:a16="http://schemas.microsoft.com/office/drawing/2014/main" id="{771CD003-D506-2B5C-9FAF-A96A2B66213E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0" name="Arc 689">
                  <a:extLst>
                    <a:ext uri="{FF2B5EF4-FFF2-40B4-BE49-F238E27FC236}">
                      <a16:creationId xmlns:a16="http://schemas.microsoft.com/office/drawing/2014/main" id="{D756A881-B999-559F-3476-BD5A89221CE2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685" name="Rectangle 19">
                <a:extLst>
                  <a:ext uri="{FF2B5EF4-FFF2-40B4-BE49-F238E27FC236}">
                    <a16:creationId xmlns:a16="http://schemas.microsoft.com/office/drawing/2014/main" id="{2CE56C80-619A-DD30-30D5-E440C006DB37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AFC5317E-DD89-6C7A-4B89-497DC93603B0}"/>
                </a:ext>
              </a:extLst>
            </p:cNvPr>
            <p:cNvSpPr/>
            <p:nvPr/>
          </p:nvSpPr>
          <p:spPr>
            <a:xfrm rot="700072">
              <a:off x="4057954" y="5662780"/>
              <a:ext cx="7707574" cy="252094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pattFill prst="smGrid">
              <a:fgClr>
                <a:schemeClr val="accent6">
                  <a:lumMod val="50000"/>
                </a:schemeClr>
              </a:fgClr>
              <a:bgClr>
                <a:schemeClr val="accent6">
                  <a:lumMod val="75000"/>
                </a:schemeClr>
              </a:bgClr>
            </a:patt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5" name="Arc 614">
              <a:extLst>
                <a:ext uri="{FF2B5EF4-FFF2-40B4-BE49-F238E27FC236}">
                  <a16:creationId xmlns:a16="http://schemas.microsoft.com/office/drawing/2014/main" id="{09EDCAB5-0FF5-A174-5E5B-F6B2DACA8E9E}"/>
                </a:ext>
              </a:extLst>
            </p:cNvPr>
            <p:cNvSpPr/>
            <p:nvPr/>
          </p:nvSpPr>
          <p:spPr>
            <a:xfrm rot="21498298">
              <a:off x="5671100" y="5645453"/>
              <a:ext cx="648042" cy="1996799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17" name="Group 616">
              <a:extLst>
                <a:ext uri="{FF2B5EF4-FFF2-40B4-BE49-F238E27FC236}">
                  <a16:creationId xmlns:a16="http://schemas.microsoft.com/office/drawing/2014/main" id="{A8F6A47E-73BC-0B48-5D0D-D646072FDD13}"/>
                </a:ext>
              </a:extLst>
            </p:cNvPr>
            <p:cNvGrpSpPr/>
            <p:nvPr/>
          </p:nvGrpSpPr>
          <p:grpSpPr>
            <a:xfrm rot="700072">
              <a:off x="4717329" y="5892525"/>
              <a:ext cx="5814015" cy="2210410"/>
              <a:chOff x="5101478" y="921387"/>
              <a:chExt cx="9109717" cy="3447437"/>
            </a:xfrm>
          </p:grpSpPr>
          <p:sp>
            <p:nvSpPr>
              <p:cNvPr id="675" name="Arc 674">
                <a:extLst>
                  <a:ext uri="{FF2B5EF4-FFF2-40B4-BE49-F238E27FC236}">
                    <a16:creationId xmlns:a16="http://schemas.microsoft.com/office/drawing/2014/main" id="{DD2FDE23-E7DA-8AC5-074E-BC0627D2D5FB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471C5CF8-420E-9B37-006C-80D5A5338121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7" name="Arc 676">
                <a:extLst>
                  <a:ext uri="{FF2B5EF4-FFF2-40B4-BE49-F238E27FC236}">
                    <a16:creationId xmlns:a16="http://schemas.microsoft.com/office/drawing/2014/main" id="{E82522B5-6342-9D59-DC2C-574F7CA50E68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C7FF0201-F6BB-E472-F570-008C5C32A250}"/>
                </a:ext>
              </a:extLst>
            </p:cNvPr>
            <p:cNvGrpSpPr/>
            <p:nvPr/>
          </p:nvGrpSpPr>
          <p:grpSpPr>
            <a:xfrm rot="265442">
              <a:off x="11713816" y="6426624"/>
              <a:ext cx="1657609" cy="978012"/>
              <a:chOff x="15878529" y="221089"/>
              <a:chExt cx="2597232" cy="1525343"/>
            </a:xfrm>
          </p:grpSpPr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17EF1327-B2B5-2356-6693-E7C3364F5224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224B2BED-861D-391A-60DC-BF7A2FD9649B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57C3BDA7-4711-71B0-05E8-E7FB8CE1DA1A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30BB8ECE-C184-FA16-733B-770EE5ECD3AE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6E3DB3B8-15E4-ADEC-5097-937F07FB55D6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4" name="Arc 673">
                <a:extLst>
                  <a:ext uri="{FF2B5EF4-FFF2-40B4-BE49-F238E27FC236}">
                    <a16:creationId xmlns:a16="http://schemas.microsoft.com/office/drawing/2014/main" id="{A01AE282-4713-508B-9DF2-BE91B91503AC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  <a:gd name="csX4" fmla="*/ 289500 w 578999"/>
                  <a:gd name="csY4" fmla="*/ 166671 h 333342"/>
                  <a:gd name="csX5" fmla="*/ 111232 w 578999"/>
                  <a:gd name="csY5" fmla="*/ 297994 h 333342"/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0" name="Rectangle: Rounded Corners 619">
              <a:extLst>
                <a:ext uri="{FF2B5EF4-FFF2-40B4-BE49-F238E27FC236}">
                  <a16:creationId xmlns:a16="http://schemas.microsoft.com/office/drawing/2014/main" id="{BA820152-3FEE-6B27-D46B-335DD524F7BB}"/>
                </a:ext>
              </a:extLst>
            </p:cNvPr>
            <p:cNvSpPr/>
            <p:nvPr/>
          </p:nvSpPr>
          <p:spPr>
            <a:xfrm rot="15735077">
              <a:off x="4080194" y="6825810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21" name="Group 620">
              <a:extLst>
                <a:ext uri="{FF2B5EF4-FFF2-40B4-BE49-F238E27FC236}">
                  <a16:creationId xmlns:a16="http://schemas.microsoft.com/office/drawing/2014/main" id="{C6E2A73A-E415-4436-1D46-B22637170E22}"/>
                </a:ext>
              </a:extLst>
            </p:cNvPr>
            <p:cNvGrpSpPr/>
            <p:nvPr/>
          </p:nvGrpSpPr>
          <p:grpSpPr>
            <a:xfrm rot="545034">
              <a:off x="4249458" y="5356161"/>
              <a:ext cx="1347224" cy="1647445"/>
              <a:chOff x="4309585" y="812155"/>
              <a:chExt cx="2767846" cy="2459877"/>
            </a:xfrm>
          </p:grpSpPr>
          <p:sp>
            <p:nvSpPr>
              <p:cNvPr id="629" name="Oval 628">
                <a:extLst>
                  <a:ext uri="{FF2B5EF4-FFF2-40B4-BE49-F238E27FC236}">
                    <a16:creationId xmlns:a16="http://schemas.microsoft.com/office/drawing/2014/main" id="{AAB4167F-B8E2-5373-E075-E6F10EAF70EF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0" name="Oval 629">
                <a:extLst>
                  <a:ext uri="{FF2B5EF4-FFF2-40B4-BE49-F238E27FC236}">
                    <a16:creationId xmlns:a16="http://schemas.microsoft.com/office/drawing/2014/main" id="{8FDCC9CD-8C63-4EB3-5558-2580AB95C23C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1" name="Oval 630">
                <a:extLst>
                  <a:ext uri="{FF2B5EF4-FFF2-40B4-BE49-F238E27FC236}">
                    <a16:creationId xmlns:a16="http://schemas.microsoft.com/office/drawing/2014/main" id="{6F971697-1F0D-28E2-9CCB-2179A5175CE9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2" name="Oval 631">
                <a:extLst>
                  <a:ext uri="{FF2B5EF4-FFF2-40B4-BE49-F238E27FC236}">
                    <a16:creationId xmlns:a16="http://schemas.microsoft.com/office/drawing/2014/main" id="{9F872BEA-5BB1-ED74-EDEF-1D9A55008394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3" name="Oval 632">
                <a:extLst>
                  <a:ext uri="{FF2B5EF4-FFF2-40B4-BE49-F238E27FC236}">
                    <a16:creationId xmlns:a16="http://schemas.microsoft.com/office/drawing/2014/main" id="{77DFF0DD-1FFF-2E53-A292-7FFFF24169C8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4" name="Oval 633">
                <a:extLst>
                  <a:ext uri="{FF2B5EF4-FFF2-40B4-BE49-F238E27FC236}">
                    <a16:creationId xmlns:a16="http://schemas.microsoft.com/office/drawing/2014/main" id="{DE3FFB94-FDBA-8CDC-3623-35FBDC3FFAC7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5" name="Oval 634">
                <a:extLst>
                  <a:ext uri="{FF2B5EF4-FFF2-40B4-BE49-F238E27FC236}">
                    <a16:creationId xmlns:a16="http://schemas.microsoft.com/office/drawing/2014/main" id="{AFF2EEA1-EB86-31FE-9C4A-686D8C97D5AF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6" name="Oval 635">
                <a:extLst>
                  <a:ext uri="{FF2B5EF4-FFF2-40B4-BE49-F238E27FC236}">
                    <a16:creationId xmlns:a16="http://schemas.microsoft.com/office/drawing/2014/main" id="{D94F79C1-D035-59AD-CB06-EF5FB45CDC0F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7" name="Oval 636">
                <a:extLst>
                  <a:ext uri="{FF2B5EF4-FFF2-40B4-BE49-F238E27FC236}">
                    <a16:creationId xmlns:a16="http://schemas.microsoft.com/office/drawing/2014/main" id="{3EE8A4F4-E7DD-3849-CD41-E3DBFD73EC21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Oval 637">
                <a:extLst>
                  <a:ext uri="{FF2B5EF4-FFF2-40B4-BE49-F238E27FC236}">
                    <a16:creationId xmlns:a16="http://schemas.microsoft.com/office/drawing/2014/main" id="{6967596C-5081-E5B8-67E9-277C108DC512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Oval 638">
                <a:extLst>
                  <a:ext uri="{FF2B5EF4-FFF2-40B4-BE49-F238E27FC236}">
                    <a16:creationId xmlns:a16="http://schemas.microsoft.com/office/drawing/2014/main" id="{CF9359FC-5F38-7895-8DA2-7395486CAC34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0" name="Oval 639">
                <a:extLst>
                  <a:ext uri="{FF2B5EF4-FFF2-40B4-BE49-F238E27FC236}">
                    <a16:creationId xmlns:a16="http://schemas.microsoft.com/office/drawing/2014/main" id="{C9F0BEB0-E545-3DA5-AE17-760345FE5E42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1" name="Oval 640">
                <a:extLst>
                  <a:ext uri="{FF2B5EF4-FFF2-40B4-BE49-F238E27FC236}">
                    <a16:creationId xmlns:a16="http://schemas.microsoft.com/office/drawing/2014/main" id="{E1594808-1B0E-4EEB-7842-EFBB92D15BCF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2" name="Oval 641">
                <a:extLst>
                  <a:ext uri="{FF2B5EF4-FFF2-40B4-BE49-F238E27FC236}">
                    <a16:creationId xmlns:a16="http://schemas.microsoft.com/office/drawing/2014/main" id="{0A039BD2-2AB3-E4B7-FF74-3F108AAFB5B3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3" name="Oval 642">
                <a:extLst>
                  <a:ext uri="{FF2B5EF4-FFF2-40B4-BE49-F238E27FC236}">
                    <a16:creationId xmlns:a16="http://schemas.microsoft.com/office/drawing/2014/main" id="{E261B009-7E17-A42D-B38D-A06C776434D4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4" name="Oval 643">
                <a:extLst>
                  <a:ext uri="{FF2B5EF4-FFF2-40B4-BE49-F238E27FC236}">
                    <a16:creationId xmlns:a16="http://schemas.microsoft.com/office/drawing/2014/main" id="{4B47AFF7-A0E2-C139-752B-481C0FDBB371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5" name="Oval 644">
                <a:extLst>
                  <a:ext uri="{FF2B5EF4-FFF2-40B4-BE49-F238E27FC236}">
                    <a16:creationId xmlns:a16="http://schemas.microsoft.com/office/drawing/2014/main" id="{DF43C6A7-361D-C6B1-AD2A-74D011E35BDA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6" name="Oval 645">
                <a:extLst>
                  <a:ext uri="{FF2B5EF4-FFF2-40B4-BE49-F238E27FC236}">
                    <a16:creationId xmlns:a16="http://schemas.microsoft.com/office/drawing/2014/main" id="{CC902C6C-453E-60FD-476A-4F2AA013FD9D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7" name="Oval 646">
                <a:extLst>
                  <a:ext uri="{FF2B5EF4-FFF2-40B4-BE49-F238E27FC236}">
                    <a16:creationId xmlns:a16="http://schemas.microsoft.com/office/drawing/2014/main" id="{9C30BE03-EB4B-59FC-5799-E9A0204B2C70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8" name="Oval 647">
                <a:extLst>
                  <a:ext uri="{FF2B5EF4-FFF2-40B4-BE49-F238E27FC236}">
                    <a16:creationId xmlns:a16="http://schemas.microsoft.com/office/drawing/2014/main" id="{85CEFE89-B5EE-33D5-1920-74F07501082C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9" name="Oval 648">
                <a:extLst>
                  <a:ext uri="{FF2B5EF4-FFF2-40B4-BE49-F238E27FC236}">
                    <a16:creationId xmlns:a16="http://schemas.microsoft.com/office/drawing/2014/main" id="{89C3F422-FE00-AE4F-7555-67FF2B415DF4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0" name="Oval 649">
                <a:extLst>
                  <a:ext uri="{FF2B5EF4-FFF2-40B4-BE49-F238E27FC236}">
                    <a16:creationId xmlns:a16="http://schemas.microsoft.com/office/drawing/2014/main" id="{3BB59AAE-04ED-AA94-9761-20640F9AFFE5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1" name="Oval 650">
                <a:extLst>
                  <a:ext uri="{FF2B5EF4-FFF2-40B4-BE49-F238E27FC236}">
                    <a16:creationId xmlns:a16="http://schemas.microsoft.com/office/drawing/2014/main" id="{902D1ADE-A453-771F-F3C7-D4D9E0CE2D0D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2" name="Oval 651">
                <a:extLst>
                  <a:ext uri="{FF2B5EF4-FFF2-40B4-BE49-F238E27FC236}">
                    <a16:creationId xmlns:a16="http://schemas.microsoft.com/office/drawing/2014/main" id="{CE69B4C9-98C2-BE83-8E36-E1CBDEBB2BC9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3" name="Oval 652">
                <a:extLst>
                  <a:ext uri="{FF2B5EF4-FFF2-40B4-BE49-F238E27FC236}">
                    <a16:creationId xmlns:a16="http://schemas.microsoft.com/office/drawing/2014/main" id="{EEAB608D-79D8-17FE-31C2-C3880B01D73F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4" name="Oval 653">
                <a:extLst>
                  <a:ext uri="{FF2B5EF4-FFF2-40B4-BE49-F238E27FC236}">
                    <a16:creationId xmlns:a16="http://schemas.microsoft.com/office/drawing/2014/main" id="{E5B638E7-005F-53B9-B1A6-2FB00CF4467B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5" name="Oval 654">
                <a:extLst>
                  <a:ext uri="{FF2B5EF4-FFF2-40B4-BE49-F238E27FC236}">
                    <a16:creationId xmlns:a16="http://schemas.microsoft.com/office/drawing/2014/main" id="{3891E861-1FE7-69FA-7BC1-96328CEDB580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6" name="Oval 655">
                <a:extLst>
                  <a:ext uri="{FF2B5EF4-FFF2-40B4-BE49-F238E27FC236}">
                    <a16:creationId xmlns:a16="http://schemas.microsoft.com/office/drawing/2014/main" id="{0C3388BF-9B7E-3E54-4FEC-D3B8262E64DA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7" name="Oval 656">
                <a:extLst>
                  <a:ext uri="{FF2B5EF4-FFF2-40B4-BE49-F238E27FC236}">
                    <a16:creationId xmlns:a16="http://schemas.microsoft.com/office/drawing/2014/main" id="{69E5ACE6-50AB-827C-B1DD-4B667F68E818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8" name="Oval 657">
                <a:extLst>
                  <a:ext uri="{FF2B5EF4-FFF2-40B4-BE49-F238E27FC236}">
                    <a16:creationId xmlns:a16="http://schemas.microsoft.com/office/drawing/2014/main" id="{A83E520B-E0BF-1D62-5435-494FDBE7C115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9" name="Oval 658">
                <a:extLst>
                  <a:ext uri="{FF2B5EF4-FFF2-40B4-BE49-F238E27FC236}">
                    <a16:creationId xmlns:a16="http://schemas.microsoft.com/office/drawing/2014/main" id="{81D0FEF3-AC0A-840E-C8F6-8EABFEB2BDDE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0" name="Oval 659">
                <a:extLst>
                  <a:ext uri="{FF2B5EF4-FFF2-40B4-BE49-F238E27FC236}">
                    <a16:creationId xmlns:a16="http://schemas.microsoft.com/office/drawing/2014/main" id="{4A66D0DB-4A12-9262-60FE-7482589C6BB3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1" name="Oval 660">
                <a:extLst>
                  <a:ext uri="{FF2B5EF4-FFF2-40B4-BE49-F238E27FC236}">
                    <a16:creationId xmlns:a16="http://schemas.microsoft.com/office/drawing/2014/main" id="{7C5FBAFA-25B6-90AA-D2C9-A58E21500C14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2" name="Oval 661">
                <a:extLst>
                  <a:ext uri="{FF2B5EF4-FFF2-40B4-BE49-F238E27FC236}">
                    <a16:creationId xmlns:a16="http://schemas.microsoft.com/office/drawing/2014/main" id="{CED750BC-E472-9634-3EDE-49B343B01892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3" name="Oval 662">
                <a:extLst>
                  <a:ext uri="{FF2B5EF4-FFF2-40B4-BE49-F238E27FC236}">
                    <a16:creationId xmlns:a16="http://schemas.microsoft.com/office/drawing/2014/main" id="{E7C62495-5072-33BA-026D-6AFD21CB36D2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4" name="Oval 663">
                <a:extLst>
                  <a:ext uri="{FF2B5EF4-FFF2-40B4-BE49-F238E27FC236}">
                    <a16:creationId xmlns:a16="http://schemas.microsoft.com/office/drawing/2014/main" id="{9DD6FAAC-3491-207C-329F-1564EF3D706B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5" name="Oval 664">
                <a:extLst>
                  <a:ext uri="{FF2B5EF4-FFF2-40B4-BE49-F238E27FC236}">
                    <a16:creationId xmlns:a16="http://schemas.microsoft.com/office/drawing/2014/main" id="{7429D5E7-786E-8838-C932-72A30F73D09D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6" name="Oval 665">
                <a:extLst>
                  <a:ext uri="{FF2B5EF4-FFF2-40B4-BE49-F238E27FC236}">
                    <a16:creationId xmlns:a16="http://schemas.microsoft.com/office/drawing/2014/main" id="{00B5517C-5763-3812-7926-9619A87A77C1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7" name="Oval 666">
                <a:extLst>
                  <a:ext uri="{FF2B5EF4-FFF2-40B4-BE49-F238E27FC236}">
                    <a16:creationId xmlns:a16="http://schemas.microsoft.com/office/drawing/2014/main" id="{5313077E-6E2D-E0BF-1DD7-690192709037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8" name="Oval 667">
                <a:extLst>
                  <a:ext uri="{FF2B5EF4-FFF2-40B4-BE49-F238E27FC236}">
                    <a16:creationId xmlns:a16="http://schemas.microsoft.com/office/drawing/2014/main" id="{A69C3E5C-AA7D-FA1F-A550-13B19A08CC8B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2" name="Oval 621">
              <a:extLst>
                <a:ext uri="{FF2B5EF4-FFF2-40B4-BE49-F238E27FC236}">
                  <a16:creationId xmlns:a16="http://schemas.microsoft.com/office/drawing/2014/main" id="{06497028-5A0B-699E-A15C-2EC9929C6B66}"/>
                </a:ext>
              </a:extLst>
            </p:cNvPr>
            <p:cNvSpPr/>
            <p:nvPr/>
          </p:nvSpPr>
          <p:spPr>
            <a:xfrm rot="264964">
              <a:off x="4259762" y="6867862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Rectangle: Rounded Corners 624">
              <a:extLst>
                <a:ext uri="{FF2B5EF4-FFF2-40B4-BE49-F238E27FC236}">
                  <a16:creationId xmlns:a16="http://schemas.microsoft.com/office/drawing/2014/main" id="{020A2184-4004-536A-E18C-FE9EFB6C62D5}"/>
                </a:ext>
              </a:extLst>
            </p:cNvPr>
            <p:cNvSpPr/>
            <p:nvPr/>
          </p:nvSpPr>
          <p:spPr>
            <a:xfrm rot="16900072">
              <a:off x="5699674" y="5838741"/>
              <a:ext cx="246752" cy="298327"/>
            </a:xfrm>
            <a:prstGeom prst="roundRect">
              <a:avLst/>
            </a:prstGeom>
            <a:solidFill>
              <a:srgbClr val="9BAB91">
                <a:alpha val="50196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Flowchart: Delay 625">
              <a:extLst>
                <a:ext uri="{FF2B5EF4-FFF2-40B4-BE49-F238E27FC236}">
                  <a16:creationId xmlns:a16="http://schemas.microsoft.com/office/drawing/2014/main" id="{75879010-D982-03C0-D92A-527E3619E8B3}"/>
                </a:ext>
              </a:extLst>
            </p:cNvPr>
            <p:cNvSpPr/>
            <p:nvPr/>
          </p:nvSpPr>
          <p:spPr>
            <a:xfrm rot="11093812">
              <a:off x="4259493" y="7419446"/>
              <a:ext cx="59222" cy="131458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Arc 626">
              <a:extLst>
                <a:ext uri="{FF2B5EF4-FFF2-40B4-BE49-F238E27FC236}">
                  <a16:creationId xmlns:a16="http://schemas.microsoft.com/office/drawing/2014/main" id="{AEA3AA66-D38E-B4E0-ED8A-73E1B9229E52}"/>
                </a:ext>
              </a:extLst>
            </p:cNvPr>
            <p:cNvSpPr/>
            <p:nvPr/>
          </p:nvSpPr>
          <p:spPr>
            <a:xfrm rot="6279469">
              <a:off x="12367801" y="6476651"/>
              <a:ext cx="299043" cy="110636"/>
            </a:xfrm>
            <a:custGeom>
              <a:avLst/>
              <a:gdLst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  <a:gd name="csX4" fmla="*/ 149522 w 299043"/>
                <a:gd name="csY4" fmla="*/ 55318 h 110636"/>
                <a:gd name="csX5" fmla="*/ 82416 w 299043"/>
                <a:gd name="csY5" fmla="*/ 104752 h 110636"/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Arc 627">
              <a:extLst>
                <a:ext uri="{FF2B5EF4-FFF2-40B4-BE49-F238E27FC236}">
                  <a16:creationId xmlns:a16="http://schemas.microsoft.com/office/drawing/2014/main" id="{8983AE5E-8DD4-F53F-7DB0-DC68C154E173}"/>
                </a:ext>
              </a:extLst>
            </p:cNvPr>
            <p:cNvSpPr/>
            <p:nvPr/>
          </p:nvSpPr>
          <p:spPr>
            <a:xfrm rot="6279469">
              <a:off x="12948808" y="6486083"/>
              <a:ext cx="299043" cy="110636"/>
            </a:xfrm>
            <a:custGeom>
              <a:avLst/>
              <a:gdLst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  <a:gd name="csX4" fmla="*/ 149522 w 299043"/>
                <a:gd name="csY4" fmla="*/ 55318 h 110636"/>
                <a:gd name="csX5" fmla="*/ 82416 w 299043"/>
                <a:gd name="csY5" fmla="*/ 104752 h 110636"/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Rectangle: Rounded Corners 834">
              <a:extLst>
                <a:ext uri="{FF2B5EF4-FFF2-40B4-BE49-F238E27FC236}">
                  <a16:creationId xmlns:a16="http://schemas.microsoft.com/office/drawing/2014/main" id="{1384EBB6-4CCC-EF13-5F17-464DE5E258B7}"/>
                </a:ext>
              </a:extLst>
            </p:cNvPr>
            <p:cNvSpPr/>
            <p:nvPr/>
          </p:nvSpPr>
          <p:spPr>
            <a:xfrm rot="16900072">
              <a:off x="4135850" y="5133595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61E64C5B-C942-E2F4-9C21-B75FE6593924}"/>
                </a:ext>
              </a:extLst>
            </p:cNvPr>
            <p:cNvSpPr/>
            <p:nvPr/>
          </p:nvSpPr>
          <p:spPr>
            <a:xfrm rot="264964">
              <a:off x="4298865" y="5219073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Rectangle: Rounded Corners 836">
              <a:extLst>
                <a:ext uri="{FF2B5EF4-FFF2-40B4-BE49-F238E27FC236}">
                  <a16:creationId xmlns:a16="http://schemas.microsoft.com/office/drawing/2014/main" id="{567941B8-8EC2-79BE-D9C6-C449C3F8C19B}"/>
                </a:ext>
              </a:extLst>
            </p:cNvPr>
            <p:cNvSpPr/>
            <p:nvPr/>
          </p:nvSpPr>
          <p:spPr>
            <a:xfrm rot="17401539">
              <a:off x="5758930" y="5904665"/>
              <a:ext cx="164861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F2A5BD8-BDA8-50A2-AB79-D64967A7CD8B}"/>
              </a:ext>
            </a:extLst>
          </p:cNvPr>
          <p:cNvSpPr/>
          <p:nvPr/>
        </p:nvSpPr>
        <p:spPr>
          <a:xfrm>
            <a:off x="2976211" y="5933290"/>
            <a:ext cx="5645459" cy="3377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Survey 83-112 Eastern Trawl Net</a:t>
            </a:r>
          </a:p>
        </p:txBody>
      </p:sp>
    </p:spTree>
    <p:extLst>
      <p:ext uri="{BB962C8B-B14F-4D97-AF65-F5344CB8AC3E}">
        <p14:creationId xmlns:p14="http://schemas.microsoft.com/office/powerpoint/2010/main" val="2848013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90BDCF-5423-B796-2825-020EC94D5D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d Deep Water Underwater Background Loopable Stock Footage Video (100%  Royalty-free) 6144470 | Shutterstock">
            <a:extLst>
              <a:ext uri="{FF2B5EF4-FFF2-40B4-BE49-F238E27FC236}">
                <a16:creationId xmlns:a16="http://schemas.microsoft.com/office/drawing/2014/main" id="{A9B5CAE1-33E7-8A15-348D-7E716758D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0191"/>
            <a:ext cx="12192000" cy="4167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389" name="Group 3388">
            <a:extLst>
              <a:ext uri="{FF2B5EF4-FFF2-40B4-BE49-F238E27FC236}">
                <a16:creationId xmlns:a16="http://schemas.microsoft.com/office/drawing/2014/main" id="{3559D41F-1102-0835-B74F-3ED0747F97A3}"/>
              </a:ext>
            </a:extLst>
          </p:cNvPr>
          <p:cNvGrpSpPr/>
          <p:nvPr/>
        </p:nvGrpSpPr>
        <p:grpSpPr>
          <a:xfrm>
            <a:off x="795130" y="2690191"/>
            <a:ext cx="11396870" cy="4108676"/>
            <a:chOff x="-4669164" y="1679923"/>
            <a:chExt cx="18040589" cy="6503797"/>
          </a:xfrm>
        </p:grpSpPr>
        <p:grpSp>
          <p:nvGrpSpPr>
            <p:cNvPr id="3390" name="Group 3389">
              <a:extLst>
                <a:ext uri="{FF2B5EF4-FFF2-40B4-BE49-F238E27FC236}">
                  <a16:creationId xmlns:a16="http://schemas.microsoft.com/office/drawing/2014/main" id="{7CE4ED78-35D2-E304-9366-412C079329D2}"/>
                </a:ext>
              </a:extLst>
            </p:cNvPr>
            <p:cNvGrpSpPr/>
            <p:nvPr/>
          </p:nvGrpSpPr>
          <p:grpSpPr>
            <a:xfrm rot="700072">
              <a:off x="3978872" y="5807617"/>
              <a:ext cx="2065897" cy="1863591"/>
              <a:chOff x="4122082" y="1466774"/>
              <a:chExt cx="3039812" cy="2906526"/>
            </a:xfrm>
          </p:grpSpPr>
          <p:sp>
            <p:nvSpPr>
              <p:cNvPr id="3485" name="Freeform: Shape 3484">
                <a:extLst>
                  <a:ext uri="{FF2B5EF4-FFF2-40B4-BE49-F238E27FC236}">
                    <a16:creationId xmlns:a16="http://schemas.microsoft.com/office/drawing/2014/main" id="{433AB27D-790D-3F58-35AB-F1D9FDF2B54F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sX0" fmla="*/ 0 w 2976448"/>
                  <a:gd name="csY0" fmla="*/ 0 h 2740521"/>
                  <a:gd name="csX1" fmla="*/ 2974535 w 2976448"/>
                  <a:gd name="csY1" fmla="*/ 802116 h 2740521"/>
                  <a:gd name="csX2" fmla="*/ 593220 w 2976448"/>
                  <a:gd name="csY2" fmla="*/ 2740521 h 2740521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86" name="Rectangle: Rounded Corners 3485">
                <a:extLst>
                  <a:ext uri="{FF2B5EF4-FFF2-40B4-BE49-F238E27FC236}">
                    <a16:creationId xmlns:a16="http://schemas.microsoft.com/office/drawing/2014/main" id="{D74EAB4B-4651-940E-245F-EFB7837D11B2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7" name="Rectangle: Rounded Corners 3486">
                <a:extLst>
                  <a:ext uri="{FF2B5EF4-FFF2-40B4-BE49-F238E27FC236}">
                    <a16:creationId xmlns:a16="http://schemas.microsoft.com/office/drawing/2014/main" id="{539BA056-CD36-2E99-58B6-B1C9F453917D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8" name="Rectangle: Rounded Corners 3487">
                <a:extLst>
                  <a:ext uri="{FF2B5EF4-FFF2-40B4-BE49-F238E27FC236}">
                    <a16:creationId xmlns:a16="http://schemas.microsoft.com/office/drawing/2014/main" id="{796DFC79-33DF-562F-A91C-C1D98B626DD8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9" name="Rectangle: Rounded Corners 3488">
                <a:extLst>
                  <a:ext uri="{FF2B5EF4-FFF2-40B4-BE49-F238E27FC236}">
                    <a16:creationId xmlns:a16="http://schemas.microsoft.com/office/drawing/2014/main" id="{4B085CBD-0021-8F39-C67A-DABFFBBF7B81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90" name="Rectangle: Rounded Corners 3489">
                <a:extLst>
                  <a:ext uri="{FF2B5EF4-FFF2-40B4-BE49-F238E27FC236}">
                    <a16:creationId xmlns:a16="http://schemas.microsoft.com/office/drawing/2014/main" id="{EF62A76A-4569-730B-80F7-CD74F3A35105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91" name="Group 3390">
              <a:extLst>
                <a:ext uri="{FF2B5EF4-FFF2-40B4-BE49-F238E27FC236}">
                  <a16:creationId xmlns:a16="http://schemas.microsoft.com/office/drawing/2014/main" id="{A2CC13AB-25FB-C5A4-31C8-5609488AB56E}"/>
                </a:ext>
              </a:extLst>
            </p:cNvPr>
            <p:cNvGrpSpPr/>
            <p:nvPr/>
          </p:nvGrpSpPr>
          <p:grpSpPr>
            <a:xfrm>
              <a:off x="-4669164" y="1679923"/>
              <a:ext cx="8987771" cy="5807780"/>
              <a:chOff x="-4821535" y="-4010559"/>
              <a:chExt cx="14082531" cy="9504760"/>
            </a:xfrm>
          </p:grpSpPr>
          <p:cxnSp>
            <p:nvCxnSpPr>
              <p:cNvPr id="3471" name="Straight Connector 3470">
                <a:extLst>
                  <a:ext uri="{FF2B5EF4-FFF2-40B4-BE49-F238E27FC236}">
                    <a16:creationId xmlns:a16="http://schemas.microsoft.com/office/drawing/2014/main" id="{EE8696A0-6B31-E9FE-9162-AD52D1850F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4821535" y="-4010559"/>
                <a:ext cx="5616373" cy="8919588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3472" name="Flowchart: Terminator 3471">
                <a:extLst>
                  <a:ext uri="{FF2B5EF4-FFF2-40B4-BE49-F238E27FC236}">
                    <a16:creationId xmlns:a16="http://schemas.microsoft.com/office/drawing/2014/main" id="{C021F47D-78CD-7939-4302-4ABEFC9733CF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473" name="Straight Connector 3472">
                <a:extLst>
                  <a:ext uri="{FF2B5EF4-FFF2-40B4-BE49-F238E27FC236}">
                    <a16:creationId xmlns:a16="http://schemas.microsoft.com/office/drawing/2014/main" id="{58125482-45C3-9F9E-E933-388AB6C33A7C}"/>
                  </a:ext>
                </a:extLst>
              </p:cNvPr>
              <p:cNvCxnSpPr>
                <a:cxnSpLocks/>
                <a:stCxn id="3482" idx="2"/>
              </p:cNvCxnSpPr>
              <p:nvPr/>
            </p:nvCxnSpPr>
            <p:spPr>
              <a:xfrm>
                <a:off x="1040344" y="861875"/>
                <a:ext cx="8063665" cy="172187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4" name="Straight Connector 3473">
                <a:extLst>
                  <a:ext uri="{FF2B5EF4-FFF2-40B4-BE49-F238E27FC236}">
                    <a16:creationId xmlns:a16="http://schemas.microsoft.com/office/drawing/2014/main" id="{9924231A-465F-0754-64CB-A91A37F280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5" name="Straight Connector 3474">
                <a:extLst>
                  <a:ext uri="{FF2B5EF4-FFF2-40B4-BE49-F238E27FC236}">
                    <a16:creationId xmlns:a16="http://schemas.microsoft.com/office/drawing/2014/main" id="{45CB892D-0EA7-5152-7952-D55FBE9890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6" name="Straight Connector 3475">
                <a:extLst>
                  <a:ext uri="{FF2B5EF4-FFF2-40B4-BE49-F238E27FC236}">
                    <a16:creationId xmlns:a16="http://schemas.microsoft.com/office/drawing/2014/main" id="{2047D8B1-ADEF-9BA0-FDAC-1D09396190D2}"/>
                  </a:ext>
                </a:extLst>
              </p:cNvPr>
              <p:cNvCxnSpPr>
                <a:cxnSpLocks/>
                <a:endCxn id="3403" idx="1"/>
              </p:cNvCxnSpPr>
              <p:nvPr/>
            </p:nvCxnSpPr>
            <p:spPr>
              <a:xfrm>
                <a:off x="1379499" y="4889773"/>
                <a:ext cx="7881497" cy="60442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7" name="Straight Connector 3476">
                <a:extLst>
                  <a:ext uri="{FF2B5EF4-FFF2-40B4-BE49-F238E27FC236}">
                    <a16:creationId xmlns:a16="http://schemas.microsoft.com/office/drawing/2014/main" id="{51169918-A890-3114-1CE1-9A22673A3B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8" name="Straight Connector 3477">
                <a:extLst>
                  <a:ext uri="{FF2B5EF4-FFF2-40B4-BE49-F238E27FC236}">
                    <a16:creationId xmlns:a16="http://schemas.microsoft.com/office/drawing/2014/main" id="{6944FCC2-0227-2E13-C3C1-2F4BC462E5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79" name="Straight Connector 3478">
                <a:extLst>
                  <a:ext uri="{FF2B5EF4-FFF2-40B4-BE49-F238E27FC236}">
                    <a16:creationId xmlns:a16="http://schemas.microsoft.com/office/drawing/2014/main" id="{2513706E-84F3-B608-AD62-7FA1F218E03D}"/>
                  </a:ext>
                </a:extLst>
              </p:cNvPr>
              <p:cNvCxnSpPr>
                <a:cxnSpLocks/>
                <a:stCxn id="3482" idx="2"/>
              </p:cNvCxnSpPr>
              <p:nvPr/>
            </p:nvCxnSpPr>
            <p:spPr>
              <a:xfrm>
                <a:off x="1040344" y="861875"/>
                <a:ext cx="8169379" cy="968352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480" name="Straight Connector 3479">
                <a:extLst>
                  <a:ext uri="{FF2B5EF4-FFF2-40B4-BE49-F238E27FC236}">
                    <a16:creationId xmlns:a16="http://schemas.microsoft.com/office/drawing/2014/main" id="{6F5C21B2-0972-7EC4-E2D9-E41E5691ADB7}"/>
                  </a:ext>
                </a:extLst>
              </p:cNvPr>
              <p:cNvCxnSpPr>
                <a:cxnSpLocks/>
                <a:endCxn id="3401" idx="0"/>
              </p:cNvCxnSpPr>
              <p:nvPr/>
            </p:nvCxnSpPr>
            <p:spPr>
              <a:xfrm flipV="1">
                <a:off x="1446891" y="4479934"/>
                <a:ext cx="7783572" cy="409840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3481" name="Flowchart: Terminator 3480">
                <a:extLst>
                  <a:ext uri="{FF2B5EF4-FFF2-40B4-BE49-F238E27FC236}">
                    <a16:creationId xmlns:a16="http://schemas.microsoft.com/office/drawing/2014/main" id="{73D4F676-9C2C-C461-3AAC-FD1ED6E04B85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2" name="Arc 3481">
                <a:extLst>
                  <a:ext uri="{FF2B5EF4-FFF2-40B4-BE49-F238E27FC236}">
                    <a16:creationId xmlns:a16="http://schemas.microsoft.com/office/drawing/2014/main" id="{98FF439A-8721-9865-8462-71B6C8BB8E92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3" name="Arc 3482">
                <a:extLst>
                  <a:ext uri="{FF2B5EF4-FFF2-40B4-BE49-F238E27FC236}">
                    <a16:creationId xmlns:a16="http://schemas.microsoft.com/office/drawing/2014/main" id="{FA483819-94E5-2E22-FE88-208C84D6B26F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484" name="Straight Connector 3483">
                <a:extLst>
                  <a:ext uri="{FF2B5EF4-FFF2-40B4-BE49-F238E27FC236}">
                    <a16:creationId xmlns:a16="http://schemas.microsoft.com/office/drawing/2014/main" id="{D0BACEB6-303E-C867-E886-36BA957D4E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4722928" y="-4010559"/>
                <a:ext cx="5208808" cy="4829499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3394" name="Group 3393">
              <a:extLst>
                <a:ext uri="{FF2B5EF4-FFF2-40B4-BE49-F238E27FC236}">
                  <a16:creationId xmlns:a16="http://schemas.microsoft.com/office/drawing/2014/main" id="{20362AAA-D344-2CA8-BD38-69B74D3F1528}"/>
                </a:ext>
              </a:extLst>
            </p:cNvPr>
            <p:cNvGrpSpPr/>
            <p:nvPr/>
          </p:nvGrpSpPr>
          <p:grpSpPr>
            <a:xfrm rot="700072">
              <a:off x="4064604" y="5319975"/>
              <a:ext cx="6497279" cy="2730849"/>
              <a:chOff x="3989854" y="-75813"/>
              <a:chExt cx="10180293" cy="4259133"/>
            </a:xfrm>
          </p:grpSpPr>
          <p:grpSp>
            <p:nvGrpSpPr>
              <p:cNvPr id="3458" name="Group 3457">
                <a:extLst>
                  <a:ext uri="{FF2B5EF4-FFF2-40B4-BE49-F238E27FC236}">
                    <a16:creationId xmlns:a16="http://schemas.microsoft.com/office/drawing/2014/main" id="{3BAD253F-4951-70CF-A642-7AA18D470BA3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3460" name="Freeform: Shape 3459">
                  <a:extLst>
                    <a:ext uri="{FF2B5EF4-FFF2-40B4-BE49-F238E27FC236}">
                      <a16:creationId xmlns:a16="http://schemas.microsoft.com/office/drawing/2014/main" id="{A135208C-D2E2-268F-ECE8-BA6F1A6CB5B9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pattFill prst="lgGrid">
                  <a:fgClr>
                    <a:srgbClr val="9BAB91"/>
                  </a:fgClr>
                  <a:bgClr>
                    <a:schemeClr val="accent6">
                      <a:lumMod val="60000"/>
                      <a:lumOff val="40000"/>
                    </a:schemeClr>
                  </a:bgClr>
                </a:patt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61" name="Freeform: Shape 3460">
                  <a:extLst>
                    <a:ext uri="{FF2B5EF4-FFF2-40B4-BE49-F238E27FC236}">
                      <a16:creationId xmlns:a16="http://schemas.microsoft.com/office/drawing/2014/main" id="{A384D464-639E-68A5-CCD6-8C6A851FD0D1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62" name="Arc 3461">
                  <a:extLst>
                    <a:ext uri="{FF2B5EF4-FFF2-40B4-BE49-F238E27FC236}">
                      <a16:creationId xmlns:a16="http://schemas.microsoft.com/office/drawing/2014/main" id="{97CC749C-BCF9-22DB-C136-1AAF405BA6F4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63" name="Arc 3462">
                  <a:extLst>
                    <a:ext uri="{FF2B5EF4-FFF2-40B4-BE49-F238E27FC236}">
                      <a16:creationId xmlns:a16="http://schemas.microsoft.com/office/drawing/2014/main" id="{F4FC1647-422F-C780-57A7-45769B61CE21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64" name="Arc 3463">
                  <a:extLst>
                    <a:ext uri="{FF2B5EF4-FFF2-40B4-BE49-F238E27FC236}">
                      <a16:creationId xmlns:a16="http://schemas.microsoft.com/office/drawing/2014/main" id="{0E5F4F13-BEEF-AD3B-7984-031FD73AA91B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3459" name="Rectangle 19">
                <a:extLst>
                  <a:ext uri="{FF2B5EF4-FFF2-40B4-BE49-F238E27FC236}">
                    <a16:creationId xmlns:a16="http://schemas.microsoft.com/office/drawing/2014/main" id="{4755EDE0-6457-8A1B-93D6-E9A9D950CBD3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395" name="Freeform: Shape 3394">
              <a:extLst>
                <a:ext uri="{FF2B5EF4-FFF2-40B4-BE49-F238E27FC236}">
                  <a16:creationId xmlns:a16="http://schemas.microsoft.com/office/drawing/2014/main" id="{526DE15B-DB13-4857-56F7-F3BB23605B45}"/>
                </a:ext>
              </a:extLst>
            </p:cNvPr>
            <p:cNvSpPr/>
            <p:nvPr/>
          </p:nvSpPr>
          <p:spPr>
            <a:xfrm rot="700072">
              <a:off x="4057954" y="5662780"/>
              <a:ext cx="7707574" cy="252094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pattFill prst="smGrid">
              <a:fgClr>
                <a:schemeClr val="accent6">
                  <a:lumMod val="50000"/>
                </a:schemeClr>
              </a:fgClr>
              <a:bgClr>
                <a:schemeClr val="accent6">
                  <a:lumMod val="75000"/>
                </a:schemeClr>
              </a:bgClr>
            </a:patt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96" name="Arc 3395">
              <a:extLst>
                <a:ext uri="{FF2B5EF4-FFF2-40B4-BE49-F238E27FC236}">
                  <a16:creationId xmlns:a16="http://schemas.microsoft.com/office/drawing/2014/main" id="{83D21D5E-7322-46A3-F5E4-9E87B5A58CB8}"/>
                </a:ext>
              </a:extLst>
            </p:cNvPr>
            <p:cNvSpPr/>
            <p:nvPr/>
          </p:nvSpPr>
          <p:spPr>
            <a:xfrm rot="21498298">
              <a:off x="5671100" y="5645453"/>
              <a:ext cx="648042" cy="1996799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397" name="Group 3396">
              <a:extLst>
                <a:ext uri="{FF2B5EF4-FFF2-40B4-BE49-F238E27FC236}">
                  <a16:creationId xmlns:a16="http://schemas.microsoft.com/office/drawing/2014/main" id="{4568F535-C818-ABE7-126B-4B8AFE4EBA51}"/>
                </a:ext>
              </a:extLst>
            </p:cNvPr>
            <p:cNvGrpSpPr/>
            <p:nvPr/>
          </p:nvGrpSpPr>
          <p:grpSpPr>
            <a:xfrm rot="700072">
              <a:off x="4717329" y="5892525"/>
              <a:ext cx="5814015" cy="2210410"/>
              <a:chOff x="5101478" y="921387"/>
              <a:chExt cx="9109717" cy="3447437"/>
            </a:xfrm>
          </p:grpSpPr>
          <p:sp>
            <p:nvSpPr>
              <p:cNvPr id="3455" name="Arc 3454">
                <a:extLst>
                  <a:ext uri="{FF2B5EF4-FFF2-40B4-BE49-F238E27FC236}">
                    <a16:creationId xmlns:a16="http://schemas.microsoft.com/office/drawing/2014/main" id="{73B26BE3-F186-2D1B-C00A-1373B7A1271D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56" name="Freeform: Shape 3455">
                <a:extLst>
                  <a:ext uri="{FF2B5EF4-FFF2-40B4-BE49-F238E27FC236}">
                    <a16:creationId xmlns:a16="http://schemas.microsoft.com/office/drawing/2014/main" id="{DF47F623-BC22-135A-CD7D-7BA71F234F94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57" name="Arc 3456">
                <a:extLst>
                  <a:ext uri="{FF2B5EF4-FFF2-40B4-BE49-F238E27FC236}">
                    <a16:creationId xmlns:a16="http://schemas.microsoft.com/office/drawing/2014/main" id="{6230D3B7-F590-17A7-DD4C-1F010191E0D3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98" name="Group 3397">
              <a:extLst>
                <a:ext uri="{FF2B5EF4-FFF2-40B4-BE49-F238E27FC236}">
                  <a16:creationId xmlns:a16="http://schemas.microsoft.com/office/drawing/2014/main" id="{813BC229-A014-3AD2-32AC-F7D012D22CE2}"/>
                </a:ext>
              </a:extLst>
            </p:cNvPr>
            <p:cNvGrpSpPr/>
            <p:nvPr/>
          </p:nvGrpSpPr>
          <p:grpSpPr>
            <a:xfrm rot="265442">
              <a:off x="11713816" y="6426624"/>
              <a:ext cx="1657609" cy="978012"/>
              <a:chOff x="15878529" y="221089"/>
              <a:chExt cx="2597232" cy="1525343"/>
            </a:xfrm>
          </p:grpSpPr>
          <p:sp>
            <p:nvSpPr>
              <p:cNvPr id="3449" name="Freeform: Shape 3448">
                <a:extLst>
                  <a:ext uri="{FF2B5EF4-FFF2-40B4-BE49-F238E27FC236}">
                    <a16:creationId xmlns:a16="http://schemas.microsoft.com/office/drawing/2014/main" id="{C897EFDE-7837-F5DA-2323-7E934311DFA7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50" name="Freeform: Shape 3449">
                <a:extLst>
                  <a:ext uri="{FF2B5EF4-FFF2-40B4-BE49-F238E27FC236}">
                    <a16:creationId xmlns:a16="http://schemas.microsoft.com/office/drawing/2014/main" id="{9AAB996A-2281-C8EB-B199-F951D42005E7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51" name="Freeform: Shape 3450">
                <a:extLst>
                  <a:ext uri="{FF2B5EF4-FFF2-40B4-BE49-F238E27FC236}">
                    <a16:creationId xmlns:a16="http://schemas.microsoft.com/office/drawing/2014/main" id="{57CF0528-1FFC-29EB-B7AB-729C5715F2CA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52" name="Freeform: Shape 3451">
                <a:extLst>
                  <a:ext uri="{FF2B5EF4-FFF2-40B4-BE49-F238E27FC236}">
                    <a16:creationId xmlns:a16="http://schemas.microsoft.com/office/drawing/2014/main" id="{942DE887-D2E1-A450-72B6-3D6E304B4AE8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53" name="Freeform: Shape 3452">
                <a:extLst>
                  <a:ext uri="{FF2B5EF4-FFF2-40B4-BE49-F238E27FC236}">
                    <a16:creationId xmlns:a16="http://schemas.microsoft.com/office/drawing/2014/main" id="{3F247D84-131A-6411-856A-5A346091E770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54" name="Arc 3453">
                <a:extLst>
                  <a:ext uri="{FF2B5EF4-FFF2-40B4-BE49-F238E27FC236}">
                    <a16:creationId xmlns:a16="http://schemas.microsoft.com/office/drawing/2014/main" id="{8785DB7F-1D18-16F7-EC2D-E1A010EDE8A4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  <a:gd name="csX4" fmla="*/ 289500 w 578999"/>
                  <a:gd name="csY4" fmla="*/ 166671 h 333342"/>
                  <a:gd name="csX5" fmla="*/ 111232 w 578999"/>
                  <a:gd name="csY5" fmla="*/ 297994 h 333342"/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399" name="Rectangle: Rounded Corners 3398">
              <a:extLst>
                <a:ext uri="{FF2B5EF4-FFF2-40B4-BE49-F238E27FC236}">
                  <a16:creationId xmlns:a16="http://schemas.microsoft.com/office/drawing/2014/main" id="{DB2AE984-3DCF-C343-90B6-51FCE1DEE5C7}"/>
                </a:ext>
              </a:extLst>
            </p:cNvPr>
            <p:cNvSpPr/>
            <p:nvPr/>
          </p:nvSpPr>
          <p:spPr>
            <a:xfrm rot="15735077">
              <a:off x="4080194" y="6825810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00" name="Group 3399">
              <a:extLst>
                <a:ext uri="{FF2B5EF4-FFF2-40B4-BE49-F238E27FC236}">
                  <a16:creationId xmlns:a16="http://schemas.microsoft.com/office/drawing/2014/main" id="{E487F7D9-E301-2AA6-77A4-17E16F8C120F}"/>
                </a:ext>
              </a:extLst>
            </p:cNvPr>
            <p:cNvGrpSpPr/>
            <p:nvPr/>
          </p:nvGrpSpPr>
          <p:grpSpPr>
            <a:xfrm rot="545034">
              <a:off x="4249458" y="5356161"/>
              <a:ext cx="1347224" cy="1647445"/>
              <a:chOff x="4309585" y="812155"/>
              <a:chExt cx="2767846" cy="2459877"/>
            </a:xfrm>
          </p:grpSpPr>
          <p:sp>
            <p:nvSpPr>
              <p:cNvPr id="3409" name="Oval 3408">
                <a:extLst>
                  <a:ext uri="{FF2B5EF4-FFF2-40B4-BE49-F238E27FC236}">
                    <a16:creationId xmlns:a16="http://schemas.microsoft.com/office/drawing/2014/main" id="{810BBC0F-A3AA-8D2F-E32C-B3BEF5318A5F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0" name="Oval 3409">
                <a:extLst>
                  <a:ext uri="{FF2B5EF4-FFF2-40B4-BE49-F238E27FC236}">
                    <a16:creationId xmlns:a16="http://schemas.microsoft.com/office/drawing/2014/main" id="{B921DC7E-18D2-2BF2-DD1E-D4B5EFFB303B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1" name="Oval 3410">
                <a:extLst>
                  <a:ext uri="{FF2B5EF4-FFF2-40B4-BE49-F238E27FC236}">
                    <a16:creationId xmlns:a16="http://schemas.microsoft.com/office/drawing/2014/main" id="{0D8F7C71-A9D9-EB70-D919-BACD14AE1AD9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2" name="Oval 3411">
                <a:extLst>
                  <a:ext uri="{FF2B5EF4-FFF2-40B4-BE49-F238E27FC236}">
                    <a16:creationId xmlns:a16="http://schemas.microsoft.com/office/drawing/2014/main" id="{C320861C-DCE4-C3D0-98E1-FE35CD46DF23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3" name="Oval 3412">
                <a:extLst>
                  <a:ext uri="{FF2B5EF4-FFF2-40B4-BE49-F238E27FC236}">
                    <a16:creationId xmlns:a16="http://schemas.microsoft.com/office/drawing/2014/main" id="{59BDCFD3-EB71-F423-DA0D-9DBEF7C0B6D3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4" name="Oval 3413">
                <a:extLst>
                  <a:ext uri="{FF2B5EF4-FFF2-40B4-BE49-F238E27FC236}">
                    <a16:creationId xmlns:a16="http://schemas.microsoft.com/office/drawing/2014/main" id="{FFEB5DE2-E1AB-0B45-8716-7BABA9DB76CB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5" name="Oval 3414">
                <a:extLst>
                  <a:ext uri="{FF2B5EF4-FFF2-40B4-BE49-F238E27FC236}">
                    <a16:creationId xmlns:a16="http://schemas.microsoft.com/office/drawing/2014/main" id="{3622C9E8-28A1-06A5-B403-AD7662F2956E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6" name="Oval 3415">
                <a:extLst>
                  <a:ext uri="{FF2B5EF4-FFF2-40B4-BE49-F238E27FC236}">
                    <a16:creationId xmlns:a16="http://schemas.microsoft.com/office/drawing/2014/main" id="{49F8BD0B-02AD-24AE-CE1B-DDF1ADA464EE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7" name="Oval 3416">
                <a:extLst>
                  <a:ext uri="{FF2B5EF4-FFF2-40B4-BE49-F238E27FC236}">
                    <a16:creationId xmlns:a16="http://schemas.microsoft.com/office/drawing/2014/main" id="{EFCC1659-EE94-6A94-70C0-4BE0D15DACD7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8" name="Oval 3417">
                <a:extLst>
                  <a:ext uri="{FF2B5EF4-FFF2-40B4-BE49-F238E27FC236}">
                    <a16:creationId xmlns:a16="http://schemas.microsoft.com/office/drawing/2014/main" id="{0805DC46-70CD-4C38-D1A6-BA1A9FF036F7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9" name="Oval 3418">
                <a:extLst>
                  <a:ext uri="{FF2B5EF4-FFF2-40B4-BE49-F238E27FC236}">
                    <a16:creationId xmlns:a16="http://schemas.microsoft.com/office/drawing/2014/main" id="{D57979B8-434B-2340-7B75-9DBD0941FEAB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0" name="Oval 3419">
                <a:extLst>
                  <a:ext uri="{FF2B5EF4-FFF2-40B4-BE49-F238E27FC236}">
                    <a16:creationId xmlns:a16="http://schemas.microsoft.com/office/drawing/2014/main" id="{1E0513E0-2ED4-67AB-75B6-888A93F12B23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1" name="Oval 3420">
                <a:extLst>
                  <a:ext uri="{FF2B5EF4-FFF2-40B4-BE49-F238E27FC236}">
                    <a16:creationId xmlns:a16="http://schemas.microsoft.com/office/drawing/2014/main" id="{AAB3DAED-6476-B4A3-9E2C-C1B55BE82FCC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2" name="Oval 3421">
                <a:extLst>
                  <a:ext uri="{FF2B5EF4-FFF2-40B4-BE49-F238E27FC236}">
                    <a16:creationId xmlns:a16="http://schemas.microsoft.com/office/drawing/2014/main" id="{96B7C9AB-C4FD-87C4-036A-4CECE6420F48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3" name="Oval 3422">
                <a:extLst>
                  <a:ext uri="{FF2B5EF4-FFF2-40B4-BE49-F238E27FC236}">
                    <a16:creationId xmlns:a16="http://schemas.microsoft.com/office/drawing/2014/main" id="{1B968BF8-B5AA-E20F-884C-A02BCFBE3BC6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4" name="Oval 3423">
                <a:extLst>
                  <a:ext uri="{FF2B5EF4-FFF2-40B4-BE49-F238E27FC236}">
                    <a16:creationId xmlns:a16="http://schemas.microsoft.com/office/drawing/2014/main" id="{10B9166D-574B-4DF9-8C48-03F01241866F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5" name="Oval 3424">
                <a:extLst>
                  <a:ext uri="{FF2B5EF4-FFF2-40B4-BE49-F238E27FC236}">
                    <a16:creationId xmlns:a16="http://schemas.microsoft.com/office/drawing/2014/main" id="{F6B508DA-4009-80FC-D4E5-E9A4E76116AF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6" name="Oval 3425">
                <a:extLst>
                  <a:ext uri="{FF2B5EF4-FFF2-40B4-BE49-F238E27FC236}">
                    <a16:creationId xmlns:a16="http://schemas.microsoft.com/office/drawing/2014/main" id="{F70C5A12-667E-D1EF-BCE1-FD57952B714F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7" name="Oval 3426">
                <a:extLst>
                  <a:ext uri="{FF2B5EF4-FFF2-40B4-BE49-F238E27FC236}">
                    <a16:creationId xmlns:a16="http://schemas.microsoft.com/office/drawing/2014/main" id="{C4B7DAD8-107A-4D7B-7D85-4C74A8F05D16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8" name="Oval 3427">
                <a:extLst>
                  <a:ext uri="{FF2B5EF4-FFF2-40B4-BE49-F238E27FC236}">
                    <a16:creationId xmlns:a16="http://schemas.microsoft.com/office/drawing/2014/main" id="{5C57DB9D-2184-9C76-A2AA-7A9B82322E4D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9" name="Oval 3428">
                <a:extLst>
                  <a:ext uri="{FF2B5EF4-FFF2-40B4-BE49-F238E27FC236}">
                    <a16:creationId xmlns:a16="http://schemas.microsoft.com/office/drawing/2014/main" id="{0D1D0B99-2D90-EB9F-CF24-461685CC80E3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0" name="Oval 3429">
                <a:extLst>
                  <a:ext uri="{FF2B5EF4-FFF2-40B4-BE49-F238E27FC236}">
                    <a16:creationId xmlns:a16="http://schemas.microsoft.com/office/drawing/2014/main" id="{0E89CAA1-C75E-1B5A-A9B8-2A7E1D0B1E24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1" name="Oval 3430">
                <a:extLst>
                  <a:ext uri="{FF2B5EF4-FFF2-40B4-BE49-F238E27FC236}">
                    <a16:creationId xmlns:a16="http://schemas.microsoft.com/office/drawing/2014/main" id="{E0DD2184-53D0-525D-0110-9CFF7AFBF360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2" name="Oval 3431">
                <a:extLst>
                  <a:ext uri="{FF2B5EF4-FFF2-40B4-BE49-F238E27FC236}">
                    <a16:creationId xmlns:a16="http://schemas.microsoft.com/office/drawing/2014/main" id="{668BCA0C-6301-C0CD-D6AF-0D0AD4CE0A61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3" name="Oval 3432">
                <a:extLst>
                  <a:ext uri="{FF2B5EF4-FFF2-40B4-BE49-F238E27FC236}">
                    <a16:creationId xmlns:a16="http://schemas.microsoft.com/office/drawing/2014/main" id="{3A8C1ABD-54EA-26E9-5A8A-2432FFF5AB82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4" name="Oval 3433">
                <a:extLst>
                  <a:ext uri="{FF2B5EF4-FFF2-40B4-BE49-F238E27FC236}">
                    <a16:creationId xmlns:a16="http://schemas.microsoft.com/office/drawing/2014/main" id="{7A64B056-2CA8-9C36-2B79-EF8B3440F855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5" name="Oval 3434">
                <a:extLst>
                  <a:ext uri="{FF2B5EF4-FFF2-40B4-BE49-F238E27FC236}">
                    <a16:creationId xmlns:a16="http://schemas.microsoft.com/office/drawing/2014/main" id="{3D13BF00-5412-85B2-43A2-D185FC523D3B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6" name="Oval 3435">
                <a:extLst>
                  <a:ext uri="{FF2B5EF4-FFF2-40B4-BE49-F238E27FC236}">
                    <a16:creationId xmlns:a16="http://schemas.microsoft.com/office/drawing/2014/main" id="{E6EDF362-97F4-2E0D-119C-1693EF09A1F6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7" name="Oval 3436">
                <a:extLst>
                  <a:ext uri="{FF2B5EF4-FFF2-40B4-BE49-F238E27FC236}">
                    <a16:creationId xmlns:a16="http://schemas.microsoft.com/office/drawing/2014/main" id="{9DCF531F-E499-49F7-2250-47DCBBB7DD31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8" name="Oval 3437">
                <a:extLst>
                  <a:ext uri="{FF2B5EF4-FFF2-40B4-BE49-F238E27FC236}">
                    <a16:creationId xmlns:a16="http://schemas.microsoft.com/office/drawing/2014/main" id="{E8172AD0-913B-C1A1-61DA-D3A43A6A65B7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9" name="Oval 3438">
                <a:extLst>
                  <a:ext uri="{FF2B5EF4-FFF2-40B4-BE49-F238E27FC236}">
                    <a16:creationId xmlns:a16="http://schemas.microsoft.com/office/drawing/2014/main" id="{959A6FE6-193F-41C1-F6C6-738080898130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0" name="Oval 3439">
                <a:extLst>
                  <a:ext uri="{FF2B5EF4-FFF2-40B4-BE49-F238E27FC236}">
                    <a16:creationId xmlns:a16="http://schemas.microsoft.com/office/drawing/2014/main" id="{004CB05E-AA47-3AD7-3F7F-2792218B7D5A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1" name="Oval 3440">
                <a:extLst>
                  <a:ext uri="{FF2B5EF4-FFF2-40B4-BE49-F238E27FC236}">
                    <a16:creationId xmlns:a16="http://schemas.microsoft.com/office/drawing/2014/main" id="{9BDF7D09-67BA-6A9A-A37E-3657B1BA3C54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2" name="Oval 3441">
                <a:extLst>
                  <a:ext uri="{FF2B5EF4-FFF2-40B4-BE49-F238E27FC236}">
                    <a16:creationId xmlns:a16="http://schemas.microsoft.com/office/drawing/2014/main" id="{7B4173AD-EEE6-044B-CFF3-15889692EAF0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3" name="Oval 3442">
                <a:extLst>
                  <a:ext uri="{FF2B5EF4-FFF2-40B4-BE49-F238E27FC236}">
                    <a16:creationId xmlns:a16="http://schemas.microsoft.com/office/drawing/2014/main" id="{6B63FC06-E5F7-A765-C93F-438439FFCBB4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4" name="Oval 3443">
                <a:extLst>
                  <a:ext uri="{FF2B5EF4-FFF2-40B4-BE49-F238E27FC236}">
                    <a16:creationId xmlns:a16="http://schemas.microsoft.com/office/drawing/2014/main" id="{CDC8D9D9-22E7-6C19-AFAE-237D6EBA4CD7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5" name="Oval 3444">
                <a:extLst>
                  <a:ext uri="{FF2B5EF4-FFF2-40B4-BE49-F238E27FC236}">
                    <a16:creationId xmlns:a16="http://schemas.microsoft.com/office/drawing/2014/main" id="{1332F3C3-99E7-6110-F740-EC180E9150D4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6" name="Oval 3445">
                <a:extLst>
                  <a:ext uri="{FF2B5EF4-FFF2-40B4-BE49-F238E27FC236}">
                    <a16:creationId xmlns:a16="http://schemas.microsoft.com/office/drawing/2014/main" id="{EE113CFC-D951-DED4-0F24-17500B2994C5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7" name="Oval 3446">
                <a:extLst>
                  <a:ext uri="{FF2B5EF4-FFF2-40B4-BE49-F238E27FC236}">
                    <a16:creationId xmlns:a16="http://schemas.microsoft.com/office/drawing/2014/main" id="{ECAEE02F-3B29-D8ED-27E0-0605ECBEA395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8" name="Oval 3447">
                <a:extLst>
                  <a:ext uri="{FF2B5EF4-FFF2-40B4-BE49-F238E27FC236}">
                    <a16:creationId xmlns:a16="http://schemas.microsoft.com/office/drawing/2014/main" id="{5ECBE6A3-44E4-A153-E896-44B443D30E08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01" name="Oval 3400">
              <a:extLst>
                <a:ext uri="{FF2B5EF4-FFF2-40B4-BE49-F238E27FC236}">
                  <a16:creationId xmlns:a16="http://schemas.microsoft.com/office/drawing/2014/main" id="{F3E8812F-0229-BFDD-1BB8-261714C8EB8C}"/>
                </a:ext>
              </a:extLst>
            </p:cNvPr>
            <p:cNvSpPr/>
            <p:nvPr/>
          </p:nvSpPr>
          <p:spPr>
            <a:xfrm rot="264964">
              <a:off x="4259762" y="6867862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2" name="Rectangle: Rounded Corners 3401">
              <a:extLst>
                <a:ext uri="{FF2B5EF4-FFF2-40B4-BE49-F238E27FC236}">
                  <a16:creationId xmlns:a16="http://schemas.microsoft.com/office/drawing/2014/main" id="{3A7E89E8-D391-F1FF-9A5F-8CB743F2A9AB}"/>
                </a:ext>
              </a:extLst>
            </p:cNvPr>
            <p:cNvSpPr/>
            <p:nvPr/>
          </p:nvSpPr>
          <p:spPr>
            <a:xfrm rot="16900072">
              <a:off x="5699674" y="5838741"/>
              <a:ext cx="246752" cy="298327"/>
            </a:xfrm>
            <a:prstGeom prst="roundRect">
              <a:avLst/>
            </a:prstGeom>
            <a:solidFill>
              <a:srgbClr val="9BAB91">
                <a:alpha val="50196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3" name="Flowchart: Delay 3402">
              <a:extLst>
                <a:ext uri="{FF2B5EF4-FFF2-40B4-BE49-F238E27FC236}">
                  <a16:creationId xmlns:a16="http://schemas.microsoft.com/office/drawing/2014/main" id="{A913A967-1727-6BA9-1A7B-AE6A0EDC6590}"/>
                </a:ext>
              </a:extLst>
            </p:cNvPr>
            <p:cNvSpPr/>
            <p:nvPr/>
          </p:nvSpPr>
          <p:spPr>
            <a:xfrm rot="11093812">
              <a:off x="4259493" y="7419446"/>
              <a:ext cx="59222" cy="131458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4" name="Arc 3403">
              <a:extLst>
                <a:ext uri="{FF2B5EF4-FFF2-40B4-BE49-F238E27FC236}">
                  <a16:creationId xmlns:a16="http://schemas.microsoft.com/office/drawing/2014/main" id="{EDD209EB-BC55-AABB-4E04-971684D3F647}"/>
                </a:ext>
              </a:extLst>
            </p:cNvPr>
            <p:cNvSpPr/>
            <p:nvPr/>
          </p:nvSpPr>
          <p:spPr>
            <a:xfrm rot="6279469">
              <a:off x="12367801" y="6476651"/>
              <a:ext cx="299043" cy="110636"/>
            </a:xfrm>
            <a:custGeom>
              <a:avLst/>
              <a:gdLst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  <a:gd name="csX4" fmla="*/ 149522 w 299043"/>
                <a:gd name="csY4" fmla="*/ 55318 h 110636"/>
                <a:gd name="csX5" fmla="*/ 82416 w 299043"/>
                <a:gd name="csY5" fmla="*/ 104752 h 110636"/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5" name="Arc 3404">
              <a:extLst>
                <a:ext uri="{FF2B5EF4-FFF2-40B4-BE49-F238E27FC236}">
                  <a16:creationId xmlns:a16="http://schemas.microsoft.com/office/drawing/2014/main" id="{B81FBF06-E48E-5232-28EC-1E2A4C4BB5DD}"/>
                </a:ext>
              </a:extLst>
            </p:cNvPr>
            <p:cNvSpPr/>
            <p:nvPr/>
          </p:nvSpPr>
          <p:spPr>
            <a:xfrm rot="6279469">
              <a:off x="12948808" y="6486083"/>
              <a:ext cx="299043" cy="110636"/>
            </a:xfrm>
            <a:custGeom>
              <a:avLst/>
              <a:gdLst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  <a:gd name="csX4" fmla="*/ 149522 w 299043"/>
                <a:gd name="csY4" fmla="*/ 55318 h 110636"/>
                <a:gd name="csX5" fmla="*/ 82416 w 299043"/>
                <a:gd name="csY5" fmla="*/ 104752 h 110636"/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6" name="Rectangle: Rounded Corners 3405">
              <a:extLst>
                <a:ext uri="{FF2B5EF4-FFF2-40B4-BE49-F238E27FC236}">
                  <a16:creationId xmlns:a16="http://schemas.microsoft.com/office/drawing/2014/main" id="{8E6E2BB7-AF19-5016-EBAA-2EE399361F7C}"/>
                </a:ext>
              </a:extLst>
            </p:cNvPr>
            <p:cNvSpPr/>
            <p:nvPr/>
          </p:nvSpPr>
          <p:spPr>
            <a:xfrm rot="16900072">
              <a:off x="4135850" y="5133595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7" name="Oval 3406">
              <a:extLst>
                <a:ext uri="{FF2B5EF4-FFF2-40B4-BE49-F238E27FC236}">
                  <a16:creationId xmlns:a16="http://schemas.microsoft.com/office/drawing/2014/main" id="{FC48E97A-B5F9-C38B-713A-11B5FA329773}"/>
                </a:ext>
              </a:extLst>
            </p:cNvPr>
            <p:cNvSpPr/>
            <p:nvPr/>
          </p:nvSpPr>
          <p:spPr>
            <a:xfrm rot="264964">
              <a:off x="4298865" y="5219073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8" name="Rectangle: Rounded Corners 3407">
              <a:extLst>
                <a:ext uri="{FF2B5EF4-FFF2-40B4-BE49-F238E27FC236}">
                  <a16:creationId xmlns:a16="http://schemas.microsoft.com/office/drawing/2014/main" id="{918C86AC-CA20-C78E-7C34-A63F4B8EF0F2}"/>
                </a:ext>
              </a:extLst>
            </p:cNvPr>
            <p:cNvSpPr/>
            <p:nvPr/>
          </p:nvSpPr>
          <p:spPr>
            <a:xfrm rot="17401539">
              <a:off x="5758930" y="5904665"/>
              <a:ext cx="164861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385" name="Graphic 3384" descr="Tug boat with solid fill">
            <a:extLst>
              <a:ext uri="{FF2B5EF4-FFF2-40B4-BE49-F238E27FC236}">
                <a16:creationId xmlns:a16="http://schemas.microsoft.com/office/drawing/2014/main" id="{5BC55711-37BA-B3EE-8757-50ABE55FA3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131163" y="1959964"/>
            <a:ext cx="82321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381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mechanical scheme&#10;&#10;AI-generated content may be incorrect.">
            <a:extLst>
              <a:ext uri="{FF2B5EF4-FFF2-40B4-BE49-F238E27FC236}">
                <a16:creationId xmlns:a16="http://schemas.microsoft.com/office/drawing/2014/main" id="{F03956DB-B65A-8D6C-B9FF-263BC8856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21" y="0"/>
            <a:ext cx="5676815" cy="6858000"/>
          </a:xfrm>
          <a:prstGeom prst="rect">
            <a:avLst/>
          </a:prstGeom>
        </p:spPr>
      </p:pic>
      <p:pic>
        <p:nvPicPr>
          <p:cNvPr id="5" name="Picture 4" descr="A green and white kite&#10;&#10;AI-generated content may be incorrect.">
            <a:extLst>
              <a:ext uri="{FF2B5EF4-FFF2-40B4-BE49-F238E27FC236}">
                <a16:creationId xmlns:a16="http://schemas.microsoft.com/office/drawing/2014/main" id="{B23858DA-6B31-54BA-C283-D55C18EB6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161" y="3730413"/>
            <a:ext cx="7743006" cy="1909977"/>
          </a:xfrm>
          <a:prstGeom prst="rect">
            <a:avLst/>
          </a:prstGeom>
        </p:spPr>
      </p:pic>
      <p:pic>
        <p:nvPicPr>
          <p:cNvPr id="74" name="Picture 73" descr="An aerial view of a boat in the ocean&#10;&#10;AI-generated content may be incorrect.">
            <a:extLst>
              <a:ext uri="{FF2B5EF4-FFF2-40B4-BE49-F238E27FC236}">
                <a16:creationId xmlns:a16="http://schemas.microsoft.com/office/drawing/2014/main" id="{AE393E7E-AE4A-41B0-A839-D2B770A3C1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03239" y="574589"/>
            <a:ext cx="3262184" cy="2446638"/>
          </a:xfrm>
          <a:prstGeom prst="rect">
            <a:avLst/>
          </a:prstGeom>
        </p:spPr>
      </p:pic>
      <p:pic>
        <p:nvPicPr>
          <p:cNvPr id="76" name="Picture 75" descr="A piece of plastic in the water&#10;&#10;AI-generated content may be incorrect.">
            <a:extLst>
              <a:ext uri="{FF2B5EF4-FFF2-40B4-BE49-F238E27FC236}">
                <a16:creationId xmlns:a16="http://schemas.microsoft.com/office/drawing/2014/main" id="{79D7C6B8-B9BE-28BE-64CC-AA11595B2E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6718" y="166816"/>
            <a:ext cx="2446638" cy="3274731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6C370BF2-D134-BAB2-D03D-4F94CF691784}"/>
              </a:ext>
            </a:extLst>
          </p:cNvPr>
          <p:cNvSpPr/>
          <p:nvPr/>
        </p:nvSpPr>
        <p:spPr>
          <a:xfrm>
            <a:off x="5919666" y="5241257"/>
            <a:ext cx="3268124" cy="16167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EBS and NBS Net</a:t>
            </a:r>
          </a:p>
          <a:p>
            <a:pPr algn="ctr"/>
            <a:r>
              <a:rPr lang="en-US" dirty="0"/>
              <a:t>For reference</a:t>
            </a:r>
          </a:p>
        </p:txBody>
      </p:sp>
      <p:pic>
        <p:nvPicPr>
          <p:cNvPr id="4" name="Picture 3" descr="A picture containing text&#10;&#10;AI-generated content may be incorrect.">
            <a:extLst>
              <a:ext uri="{FF2B5EF4-FFF2-40B4-BE49-F238E27FC236}">
                <a16:creationId xmlns:a16="http://schemas.microsoft.com/office/drawing/2014/main" id="{2424DF9A-8CF4-C7FF-2FB9-E565093D23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2701" y="84120"/>
            <a:ext cx="1625684" cy="145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9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479552A6-9B31-4A4A-BDEE-8E8C1CAEDC4E}"/>
              </a:ext>
            </a:extLst>
          </p:cNvPr>
          <p:cNvGrpSpPr/>
          <p:nvPr/>
        </p:nvGrpSpPr>
        <p:grpSpPr>
          <a:xfrm>
            <a:off x="4059360" y="1474119"/>
            <a:ext cx="3299682" cy="2908257"/>
            <a:chOff x="4059360" y="1454869"/>
            <a:chExt cx="3299682" cy="2890692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D9330ABB-0119-4008-9FB3-DB03A294F14E}"/>
                </a:ext>
              </a:extLst>
            </p:cNvPr>
            <p:cNvGrpSpPr/>
            <p:nvPr/>
          </p:nvGrpSpPr>
          <p:grpSpPr>
            <a:xfrm>
              <a:off x="4122082" y="1456614"/>
              <a:ext cx="3236960" cy="2888947"/>
              <a:chOff x="4122082" y="1466774"/>
              <a:chExt cx="3039812" cy="2888947"/>
            </a:xfrm>
          </p:grpSpPr>
          <p:sp>
            <p:nvSpPr>
              <p:cNvPr id="100" name="Rectangle: Rounded Corners 99">
                <a:extLst>
                  <a:ext uri="{FF2B5EF4-FFF2-40B4-BE49-F238E27FC236}">
                    <a16:creationId xmlns:a16="http://schemas.microsoft.com/office/drawing/2014/main" id="{C3FFD953-6D75-4877-9769-E32A6D51D3B7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: Rounded Corners 100">
                <a:extLst>
                  <a:ext uri="{FF2B5EF4-FFF2-40B4-BE49-F238E27FC236}">
                    <a16:creationId xmlns:a16="http://schemas.microsoft.com/office/drawing/2014/main" id="{A78E7482-7A21-4BDF-BD72-0F3A6B1E34B4}"/>
                  </a:ext>
                </a:extLst>
              </p:cNvPr>
              <p:cNvSpPr/>
              <p:nvPr/>
            </p:nvSpPr>
            <p:spPr>
              <a:xfrm rot="1558295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: Rounded Corners 101">
                <a:extLst>
                  <a:ext uri="{FF2B5EF4-FFF2-40B4-BE49-F238E27FC236}">
                    <a16:creationId xmlns:a16="http://schemas.microsoft.com/office/drawing/2014/main" id="{D5C64FEC-1DFE-484A-85A1-3245331425E8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51516398-2681-41DE-8FF0-BAFFD22874B5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: Rounded Corners 103">
                <a:extLst>
                  <a:ext uri="{FF2B5EF4-FFF2-40B4-BE49-F238E27FC236}">
                    <a16:creationId xmlns:a16="http://schemas.microsoft.com/office/drawing/2014/main" id="{D4A7D524-95AA-4B91-8668-1FC52C60C0F8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9328F854-3351-4781-B461-FC99D2571BBF}"/>
                  </a:ext>
                </a:extLst>
              </p:cNvPr>
              <p:cNvSpPr/>
              <p:nvPr/>
            </p:nvSpPr>
            <p:spPr>
              <a:xfrm>
                <a:off x="4138507" y="1632780"/>
                <a:ext cx="2976448" cy="2671088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57150">
                <a:solidFill>
                  <a:schemeClr val="bg2">
                    <a:lumMod val="50000"/>
                  </a:schemeClr>
                </a:solidFill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8B990B1A-8979-44DB-BBF2-E0502C6BA1E6}"/>
                  </a:ext>
                </a:extLst>
              </p:cNvPr>
              <p:cNvSpPr/>
              <p:nvPr/>
            </p:nvSpPr>
            <p:spPr>
              <a:xfrm>
                <a:off x="4185446" y="1617632"/>
                <a:ext cx="2976448" cy="2676149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101600"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AC856803-EB3A-4B83-A043-C1CFF1C24506}"/>
                </a:ext>
              </a:extLst>
            </p:cNvPr>
            <p:cNvSpPr/>
            <p:nvPr/>
          </p:nvSpPr>
          <p:spPr>
            <a:xfrm>
              <a:off x="4201512" y="1531178"/>
              <a:ext cx="2989068" cy="2699153"/>
            </a:xfrm>
            <a:custGeom>
              <a:avLst/>
              <a:gdLst>
                <a:gd name="connsiteX0" fmla="*/ 0 w 2969060"/>
                <a:gd name="connsiteY0" fmla="*/ 0 h 2700867"/>
                <a:gd name="connsiteX1" fmla="*/ 2963333 w 2969060"/>
                <a:gd name="connsiteY1" fmla="*/ 702734 h 2700867"/>
                <a:gd name="connsiteX2" fmla="*/ 601133 w 2969060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820180 h 2700867"/>
                <a:gd name="connsiteX2" fmla="*/ 601133 w 2952217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912458 h 2700867"/>
                <a:gd name="connsiteX2" fmla="*/ 601133 w 2952217"/>
                <a:gd name="connsiteY2" fmla="*/ 2700867 h 2700867"/>
                <a:gd name="connsiteX0" fmla="*/ 0 w 2943607"/>
                <a:gd name="connsiteY0" fmla="*/ 0 h 2658921"/>
                <a:gd name="connsiteX1" fmla="*/ 2937957 w 2943607"/>
                <a:gd name="connsiteY1" fmla="*/ 870512 h 2658921"/>
                <a:gd name="connsiteX2" fmla="*/ 592674 w 2943607"/>
                <a:gd name="connsiteY2" fmla="*/ 2658921 h 2658921"/>
                <a:gd name="connsiteX0" fmla="*/ 0 w 3103708"/>
                <a:gd name="connsiteY0" fmla="*/ 0 h 2658921"/>
                <a:gd name="connsiteX1" fmla="*/ 3098676 w 3103708"/>
                <a:gd name="connsiteY1" fmla="*/ 878901 h 2658921"/>
                <a:gd name="connsiteX2" fmla="*/ 592674 w 3103708"/>
                <a:gd name="connsiteY2" fmla="*/ 2658921 h 2658921"/>
                <a:gd name="connsiteX0" fmla="*/ 0 w 3134501"/>
                <a:gd name="connsiteY0" fmla="*/ 0 h 2658921"/>
                <a:gd name="connsiteX1" fmla="*/ 3098676 w 3134501"/>
                <a:gd name="connsiteY1" fmla="*/ 878901 h 2658921"/>
                <a:gd name="connsiteX2" fmla="*/ 592674 w 3134501"/>
                <a:gd name="connsiteY2" fmla="*/ 2658921 h 2658921"/>
                <a:gd name="connsiteX0" fmla="*/ 0 w 3099892"/>
                <a:gd name="connsiteY0" fmla="*/ 0 h 2658921"/>
                <a:gd name="connsiteX1" fmla="*/ 3098676 w 3099892"/>
                <a:gd name="connsiteY1" fmla="*/ 878901 h 2658921"/>
                <a:gd name="connsiteX2" fmla="*/ 592674 w 3099892"/>
                <a:gd name="connsiteY2" fmla="*/ 2658921 h 2658921"/>
                <a:gd name="connsiteX0" fmla="*/ 0 w 2973103"/>
                <a:gd name="connsiteY0" fmla="*/ 0 h 2658921"/>
                <a:gd name="connsiteX1" fmla="*/ 2971793 w 2973103"/>
                <a:gd name="connsiteY1" fmla="*/ 778233 h 2658921"/>
                <a:gd name="connsiteX2" fmla="*/ 592674 w 2973103"/>
                <a:gd name="connsiteY2" fmla="*/ 2658921 h 2658921"/>
                <a:gd name="connsiteX0" fmla="*/ 0 w 2980714"/>
                <a:gd name="connsiteY0" fmla="*/ 0 h 2658921"/>
                <a:gd name="connsiteX1" fmla="*/ 2971793 w 2980714"/>
                <a:gd name="connsiteY1" fmla="*/ 778233 h 2658921"/>
                <a:gd name="connsiteX2" fmla="*/ 592674 w 2980714"/>
                <a:gd name="connsiteY2" fmla="*/ 2658921 h 2658921"/>
                <a:gd name="connsiteX0" fmla="*/ 0 w 2973704"/>
                <a:gd name="connsiteY0" fmla="*/ 0 h 2658921"/>
                <a:gd name="connsiteX1" fmla="*/ 2971793 w 2973704"/>
                <a:gd name="connsiteY1" fmla="*/ 778233 h 2658921"/>
                <a:gd name="connsiteX2" fmla="*/ 592674 w 2973704"/>
                <a:gd name="connsiteY2" fmla="*/ 2658921 h 2658921"/>
                <a:gd name="connsiteX0" fmla="*/ 0 w 2992349"/>
                <a:gd name="connsiteY0" fmla="*/ 0 h 2658921"/>
                <a:gd name="connsiteX1" fmla="*/ 2971793 w 2992349"/>
                <a:gd name="connsiteY1" fmla="*/ 778233 h 2658921"/>
                <a:gd name="connsiteX2" fmla="*/ 592674 w 2992349"/>
                <a:gd name="connsiteY2" fmla="*/ 2658921 h 2658921"/>
                <a:gd name="connsiteX0" fmla="*/ 0 w 2976980"/>
                <a:gd name="connsiteY0" fmla="*/ 0 h 2579731"/>
                <a:gd name="connsiteX1" fmla="*/ 2971793 w 2976980"/>
                <a:gd name="connsiteY1" fmla="*/ 778233 h 2579731"/>
                <a:gd name="connsiteX2" fmla="*/ 577415 w 2976980"/>
                <a:gd name="connsiteY2" fmla="*/ 2579731 h 2579731"/>
                <a:gd name="connsiteX0" fmla="*/ 0 w 2976980"/>
                <a:gd name="connsiteY0" fmla="*/ 0 h 2533149"/>
                <a:gd name="connsiteX1" fmla="*/ 2971793 w 2976980"/>
                <a:gd name="connsiteY1" fmla="*/ 778233 h 2533149"/>
                <a:gd name="connsiteX2" fmla="*/ 577415 w 2976980"/>
                <a:gd name="connsiteY2" fmla="*/ 2533149 h 2533149"/>
                <a:gd name="connsiteX0" fmla="*/ 0 w 2985348"/>
                <a:gd name="connsiteY0" fmla="*/ 0 h 2533149"/>
                <a:gd name="connsiteX1" fmla="*/ 2971793 w 2985348"/>
                <a:gd name="connsiteY1" fmla="*/ 778233 h 2533149"/>
                <a:gd name="connsiteX2" fmla="*/ 577415 w 2985348"/>
                <a:gd name="connsiteY2" fmla="*/ 2533149 h 2533149"/>
                <a:gd name="connsiteX0" fmla="*/ 0 w 3004738"/>
                <a:gd name="connsiteY0" fmla="*/ 0 h 2533149"/>
                <a:gd name="connsiteX1" fmla="*/ 2971793 w 3004738"/>
                <a:gd name="connsiteY1" fmla="*/ 778233 h 2533149"/>
                <a:gd name="connsiteX2" fmla="*/ 577415 w 3004738"/>
                <a:gd name="connsiteY2" fmla="*/ 2533149 h 2533149"/>
                <a:gd name="connsiteX0" fmla="*/ 0 w 2984593"/>
                <a:gd name="connsiteY0" fmla="*/ 0 h 2533149"/>
                <a:gd name="connsiteX1" fmla="*/ 2971793 w 2984593"/>
                <a:gd name="connsiteY1" fmla="*/ 778233 h 2533149"/>
                <a:gd name="connsiteX2" fmla="*/ 577415 w 2984593"/>
                <a:gd name="connsiteY2" fmla="*/ 2533149 h 2533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84593" h="2533149">
                  <a:moveTo>
                    <a:pt x="0" y="0"/>
                  </a:moveTo>
                  <a:cubicBezTo>
                    <a:pt x="1431572" y="126295"/>
                    <a:pt x="2814522" y="309459"/>
                    <a:pt x="2971793" y="778233"/>
                  </a:cubicBezTo>
                  <a:cubicBezTo>
                    <a:pt x="3129064" y="1247007"/>
                    <a:pt x="1808609" y="1759154"/>
                    <a:pt x="577415" y="2533149"/>
                  </a:cubicBezTo>
                </a:path>
              </a:pathLst>
            </a:cu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16F50919-6AD1-4219-8600-E10BDA06EEF4}"/>
                </a:ext>
              </a:extLst>
            </p:cNvPr>
            <p:cNvGrpSpPr/>
            <p:nvPr/>
          </p:nvGrpSpPr>
          <p:grpSpPr>
            <a:xfrm>
              <a:off x="4059360" y="1454869"/>
              <a:ext cx="3205836" cy="2740522"/>
              <a:chOff x="4112549" y="1632779"/>
              <a:chExt cx="3010583" cy="2740522"/>
            </a:xfrm>
          </p:grpSpPr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18EB4E5A-30B9-4915-A75E-F3CDCCB1405A}"/>
                  </a:ext>
                </a:extLst>
              </p:cNvPr>
              <p:cNvSpPr/>
              <p:nvPr/>
            </p:nvSpPr>
            <p:spPr>
              <a:xfrm>
                <a:off x="4138507" y="1632780"/>
                <a:ext cx="2976448" cy="2740521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381510D-ADF3-45FD-8B7D-9A1216A36B4C}"/>
                  </a:ext>
                </a:extLst>
              </p:cNvPr>
              <p:cNvSpPr/>
              <p:nvPr/>
            </p:nvSpPr>
            <p:spPr>
              <a:xfrm>
                <a:off x="4112549" y="1632779"/>
                <a:ext cx="3010583" cy="2740521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1905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685F414B-41D6-4AC8-8A8C-D657B1DB655E}"/>
              </a:ext>
            </a:extLst>
          </p:cNvPr>
          <p:cNvGrpSpPr/>
          <p:nvPr/>
        </p:nvGrpSpPr>
        <p:grpSpPr>
          <a:xfrm>
            <a:off x="4039195" y="-901700"/>
            <a:ext cx="10332808" cy="5085020"/>
            <a:chOff x="967329" y="446747"/>
            <a:chExt cx="10332808" cy="5085020"/>
          </a:xfrm>
        </p:grpSpPr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30B7DD47-9900-41B5-9FDC-ED4D3BE9D1D5}"/>
                </a:ext>
              </a:extLst>
            </p:cNvPr>
            <p:cNvSpPr/>
            <p:nvPr/>
          </p:nvSpPr>
          <p:spPr>
            <a:xfrm>
              <a:off x="967329" y="2019149"/>
              <a:ext cx="10332808" cy="3512618"/>
            </a:xfrm>
            <a:custGeom>
              <a:avLst/>
              <a:gdLst>
                <a:gd name="connsiteX0" fmla="*/ 425850 w 3003749"/>
                <a:gd name="connsiteY0" fmla="*/ 0 h 3251200"/>
                <a:gd name="connsiteX1" fmla="*/ 27917 w 3003749"/>
                <a:gd name="connsiteY1" fmla="*/ 177800 h 3251200"/>
                <a:gd name="connsiteX2" fmla="*/ 53317 w 3003749"/>
                <a:gd name="connsiteY2" fmla="*/ 186267 h 3251200"/>
                <a:gd name="connsiteX3" fmla="*/ 214183 w 3003749"/>
                <a:gd name="connsiteY3" fmla="*/ 389467 h 3251200"/>
                <a:gd name="connsiteX4" fmla="*/ 231117 w 3003749"/>
                <a:gd name="connsiteY4" fmla="*/ 389467 h 3251200"/>
                <a:gd name="connsiteX5" fmla="*/ 19450 w 3003749"/>
                <a:gd name="connsiteY5" fmla="*/ 533400 h 3251200"/>
                <a:gd name="connsiteX6" fmla="*/ 19450 w 3003749"/>
                <a:gd name="connsiteY6" fmla="*/ 550334 h 3251200"/>
                <a:gd name="connsiteX7" fmla="*/ 2999717 w 3003749"/>
                <a:gd name="connsiteY7" fmla="*/ 1253067 h 3251200"/>
                <a:gd name="connsiteX8" fmla="*/ 662917 w 3003749"/>
                <a:gd name="connsiteY8" fmla="*/ 3251200 h 3251200"/>
                <a:gd name="connsiteX0" fmla="*/ 425850 w 3003749"/>
                <a:gd name="connsiteY0" fmla="*/ 0 h 3396802"/>
                <a:gd name="connsiteX1" fmla="*/ 27917 w 3003749"/>
                <a:gd name="connsiteY1" fmla="*/ 177800 h 3396802"/>
                <a:gd name="connsiteX2" fmla="*/ 53317 w 3003749"/>
                <a:gd name="connsiteY2" fmla="*/ 186267 h 3396802"/>
                <a:gd name="connsiteX3" fmla="*/ 214183 w 3003749"/>
                <a:gd name="connsiteY3" fmla="*/ 389467 h 3396802"/>
                <a:gd name="connsiteX4" fmla="*/ 231117 w 3003749"/>
                <a:gd name="connsiteY4" fmla="*/ 389467 h 3396802"/>
                <a:gd name="connsiteX5" fmla="*/ 19450 w 3003749"/>
                <a:gd name="connsiteY5" fmla="*/ 533400 h 3396802"/>
                <a:gd name="connsiteX6" fmla="*/ 19450 w 3003749"/>
                <a:gd name="connsiteY6" fmla="*/ 550334 h 3396802"/>
                <a:gd name="connsiteX7" fmla="*/ 2999717 w 3003749"/>
                <a:gd name="connsiteY7" fmla="*/ 1253067 h 3396802"/>
                <a:gd name="connsiteX8" fmla="*/ 662917 w 3003749"/>
                <a:gd name="connsiteY8" fmla="*/ 3251200 h 3396802"/>
                <a:gd name="connsiteX9" fmla="*/ 671383 w 3003749"/>
                <a:gd name="connsiteY9" fmla="*/ 3242734 h 3396802"/>
                <a:gd name="connsiteX0" fmla="*/ 425850 w 3003749"/>
                <a:gd name="connsiteY0" fmla="*/ 0 h 3251200"/>
                <a:gd name="connsiteX1" fmla="*/ 27917 w 3003749"/>
                <a:gd name="connsiteY1" fmla="*/ 177800 h 3251200"/>
                <a:gd name="connsiteX2" fmla="*/ 53317 w 3003749"/>
                <a:gd name="connsiteY2" fmla="*/ 186267 h 3251200"/>
                <a:gd name="connsiteX3" fmla="*/ 214183 w 3003749"/>
                <a:gd name="connsiteY3" fmla="*/ 389467 h 3251200"/>
                <a:gd name="connsiteX4" fmla="*/ 231117 w 3003749"/>
                <a:gd name="connsiteY4" fmla="*/ 389467 h 3251200"/>
                <a:gd name="connsiteX5" fmla="*/ 19450 w 3003749"/>
                <a:gd name="connsiteY5" fmla="*/ 533400 h 3251200"/>
                <a:gd name="connsiteX6" fmla="*/ 19450 w 3003749"/>
                <a:gd name="connsiteY6" fmla="*/ 550334 h 3251200"/>
                <a:gd name="connsiteX7" fmla="*/ 2999717 w 3003749"/>
                <a:gd name="connsiteY7" fmla="*/ 1253067 h 3251200"/>
                <a:gd name="connsiteX8" fmla="*/ 662917 w 3003749"/>
                <a:gd name="connsiteY8" fmla="*/ 3251200 h 3251200"/>
                <a:gd name="connsiteX0" fmla="*/ 425850 w 3003749"/>
                <a:gd name="connsiteY0" fmla="*/ 0 h 3392118"/>
                <a:gd name="connsiteX1" fmla="*/ 27917 w 3003749"/>
                <a:gd name="connsiteY1" fmla="*/ 177800 h 3392118"/>
                <a:gd name="connsiteX2" fmla="*/ 53317 w 3003749"/>
                <a:gd name="connsiteY2" fmla="*/ 186267 h 3392118"/>
                <a:gd name="connsiteX3" fmla="*/ 214183 w 3003749"/>
                <a:gd name="connsiteY3" fmla="*/ 389467 h 3392118"/>
                <a:gd name="connsiteX4" fmla="*/ 231117 w 3003749"/>
                <a:gd name="connsiteY4" fmla="*/ 389467 h 3392118"/>
                <a:gd name="connsiteX5" fmla="*/ 19450 w 3003749"/>
                <a:gd name="connsiteY5" fmla="*/ 533400 h 3392118"/>
                <a:gd name="connsiteX6" fmla="*/ 19450 w 3003749"/>
                <a:gd name="connsiteY6" fmla="*/ 550334 h 3392118"/>
                <a:gd name="connsiteX7" fmla="*/ 2999717 w 3003749"/>
                <a:gd name="connsiteY7" fmla="*/ 1253067 h 3392118"/>
                <a:gd name="connsiteX8" fmla="*/ 662917 w 3003749"/>
                <a:gd name="connsiteY8" fmla="*/ 3251200 h 3392118"/>
                <a:gd name="connsiteX9" fmla="*/ 696783 w 3003749"/>
                <a:gd name="connsiteY9" fmla="*/ 3225800 h 3392118"/>
                <a:gd name="connsiteX0" fmla="*/ 425850 w 3003749"/>
                <a:gd name="connsiteY0" fmla="*/ 0 h 3251200"/>
                <a:gd name="connsiteX1" fmla="*/ 27917 w 3003749"/>
                <a:gd name="connsiteY1" fmla="*/ 177800 h 3251200"/>
                <a:gd name="connsiteX2" fmla="*/ 53317 w 3003749"/>
                <a:gd name="connsiteY2" fmla="*/ 186267 h 3251200"/>
                <a:gd name="connsiteX3" fmla="*/ 214183 w 3003749"/>
                <a:gd name="connsiteY3" fmla="*/ 389467 h 3251200"/>
                <a:gd name="connsiteX4" fmla="*/ 231117 w 3003749"/>
                <a:gd name="connsiteY4" fmla="*/ 389467 h 3251200"/>
                <a:gd name="connsiteX5" fmla="*/ 19450 w 3003749"/>
                <a:gd name="connsiteY5" fmla="*/ 533400 h 3251200"/>
                <a:gd name="connsiteX6" fmla="*/ 19450 w 3003749"/>
                <a:gd name="connsiteY6" fmla="*/ 550334 h 3251200"/>
                <a:gd name="connsiteX7" fmla="*/ 2999717 w 3003749"/>
                <a:gd name="connsiteY7" fmla="*/ 1253067 h 3251200"/>
                <a:gd name="connsiteX8" fmla="*/ 662917 w 3003749"/>
                <a:gd name="connsiteY8" fmla="*/ 3251200 h 3251200"/>
                <a:gd name="connsiteX0" fmla="*/ 425850 w 3003749"/>
                <a:gd name="connsiteY0" fmla="*/ 0 h 3394438"/>
                <a:gd name="connsiteX1" fmla="*/ 27917 w 3003749"/>
                <a:gd name="connsiteY1" fmla="*/ 177800 h 3394438"/>
                <a:gd name="connsiteX2" fmla="*/ 53317 w 3003749"/>
                <a:gd name="connsiteY2" fmla="*/ 186267 h 3394438"/>
                <a:gd name="connsiteX3" fmla="*/ 214183 w 3003749"/>
                <a:gd name="connsiteY3" fmla="*/ 389467 h 3394438"/>
                <a:gd name="connsiteX4" fmla="*/ 231117 w 3003749"/>
                <a:gd name="connsiteY4" fmla="*/ 389467 h 3394438"/>
                <a:gd name="connsiteX5" fmla="*/ 19450 w 3003749"/>
                <a:gd name="connsiteY5" fmla="*/ 533400 h 3394438"/>
                <a:gd name="connsiteX6" fmla="*/ 19450 w 3003749"/>
                <a:gd name="connsiteY6" fmla="*/ 550334 h 3394438"/>
                <a:gd name="connsiteX7" fmla="*/ 2999717 w 3003749"/>
                <a:gd name="connsiteY7" fmla="*/ 1253067 h 3394438"/>
                <a:gd name="connsiteX8" fmla="*/ 662917 w 3003749"/>
                <a:gd name="connsiteY8" fmla="*/ 3251200 h 3394438"/>
                <a:gd name="connsiteX9" fmla="*/ 637517 w 3003749"/>
                <a:gd name="connsiteY9" fmla="*/ 3234267 h 3394438"/>
                <a:gd name="connsiteX0" fmla="*/ 425850 w 4151189"/>
                <a:gd name="connsiteY0" fmla="*/ 0 h 3306120"/>
                <a:gd name="connsiteX1" fmla="*/ 27917 w 4151189"/>
                <a:gd name="connsiteY1" fmla="*/ 177800 h 3306120"/>
                <a:gd name="connsiteX2" fmla="*/ 53317 w 4151189"/>
                <a:gd name="connsiteY2" fmla="*/ 186267 h 3306120"/>
                <a:gd name="connsiteX3" fmla="*/ 214183 w 4151189"/>
                <a:gd name="connsiteY3" fmla="*/ 389467 h 3306120"/>
                <a:gd name="connsiteX4" fmla="*/ 231117 w 4151189"/>
                <a:gd name="connsiteY4" fmla="*/ 389467 h 3306120"/>
                <a:gd name="connsiteX5" fmla="*/ 19450 w 4151189"/>
                <a:gd name="connsiteY5" fmla="*/ 533400 h 3306120"/>
                <a:gd name="connsiteX6" fmla="*/ 19450 w 4151189"/>
                <a:gd name="connsiteY6" fmla="*/ 550334 h 3306120"/>
                <a:gd name="connsiteX7" fmla="*/ 2999717 w 4151189"/>
                <a:gd name="connsiteY7" fmla="*/ 1253067 h 3306120"/>
                <a:gd name="connsiteX8" fmla="*/ 662917 w 4151189"/>
                <a:gd name="connsiteY8" fmla="*/ 3251200 h 3306120"/>
                <a:gd name="connsiteX9" fmla="*/ 4151184 w 4151189"/>
                <a:gd name="connsiteY9" fmla="*/ 2311400 h 3306120"/>
                <a:gd name="connsiteX0" fmla="*/ 425850 w 4151191"/>
                <a:gd name="connsiteY0" fmla="*/ 0 h 3251200"/>
                <a:gd name="connsiteX1" fmla="*/ 27917 w 4151191"/>
                <a:gd name="connsiteY1" fmla="*/ 177800 h 3251200"/>
                <a:gd name="connsiteX2" fmla="*/ 53317 w 4151191"/>
                <a:gd name="connsiteY2" fmla="*/ 186267 h 3251200"/>
                <a:gd name="connsiteX3" fmla="*/ 214183 w 4151191"/>
                <a:gd name="connsiteY3" fmla="*/ 389467 h 3251200"/>
                <a:gd name="connsiteX4" fmla="*/ 231117 w 4151191"/>
                <a:gd name="connsiteY4" fmla="*/ 389467 h 3251200"/>
                <a:gd name="connsiteX5" fmla="*/ 19450 w 4151191"/>
                <a:gd name="connsiteY5" fmla="*/ 533400 h 3251200"/>
                <a:gd name="connsiteX6" fmla="*/ 19450 w 4151191"/>
                <a:gd name="connsiteY6" fmla="*/ 550334 h 3251200"/>
                <a:gd name="connsiteX7" fmla="*/ 2999717 w 4151191"/>
                <a:gd name="connsiteY7" fmla="*/ 1253067 h 3251200"/>
                <a:gd name="connsiteX8" fmla="*/ 662917 w 4151191"/>
                <a:gd name="connsiteY8" fmla="*/ 3251200 h 3251200"/>
                <a:gd name="connsiteX9" fmla="*/ 4151184 w 4151191"/>
                <a:gd name="connsiteY9" fmla="*/ 2311400 h 3251200"/>
                <a:gd name="connsiteX0" fmla="*/ 425850 w 4278191"/>
                <a:gd name="connsiteY0" fmla="*/ 0 h 3251200"/>
                <a:gd name="connsiteX1" fmla="*/ 27917 w 4278191"/>
                <a:gd name="connsiteY1" fmla="*/ 177800 h 3251200"/>
                <a:gd name="connsiteX2" fmla="*/ 53317 w 4278191"/>
                <a:gd name="connsiteY2" fmla="*/ 186267 h 3251200"/>
                <a:gd name="connsiteX3" fmla="*/ 214183 w 4278191"/>
                <a:gd name="connsiteY3" fmla="*/ 389467 h 3251200"/>
                <a:gd name="connsiteX4" fmla="*/ 231117 w 4278191"/>
                <a:gd name="connsiteY4" fmla="*/ 389467 h 3251200"/>
                <a:gd name="connsiteX5" fmla="*/ 19450 w 4278191"/>
                <a:gd name="connsiteY5" fmla="*/ 533400 h 3251200"/>
                <a:gd name="connsiteX6" fmla="*/ 19450 w 4278191"/>
                <a:gd name="connsiteY6" fmla="*/ 550334 h 3251200"/>
                <a:gd name="connsiteX7" fmla="*/ 2999717 w 4278191"/>
                <a:gd name="connsiteY7" fmla="*/ 1253067 h 3251200"/>
                <a:gd name="connsiteX8" fmla="*/ 662917 w 4278191"/>
                <a:gd name="connsiteY8" fmla="*/ 3251200 h 3251200"/>
                <a:gd name="connsiteX9" fmla="*/ 4278184 w 4278191"/>
                <a:gd name="connsiteY9" fmla="*/ 2243666 h 3251200"/>
                <a:gd name="connsiteX0" fmla="*/ 425850 w 4543563"/>
                <a:gd name="connsiteY0" fmla="*/ 0 h 3251200"/>
                <a:gd name="connsiteX1" fmla="*/ 27917 w 4543563"/>
                <a:gd name="connsiteY1" fmla="*/ 177800 h 3251200"/>
                <a:gd name="connsiteX2" fmla="*/ 53317 w 4543563"/>
                <a:gd name="connsiteY2" fmla="*/ 186267 h 3251200"/>
                <a:gd name="connsiteX3" fmla="*/ 214183 w 4543563"/>
                <a:gd name="connsiteY3" fmla="*/ 389467 h 3251200"/>
                <a:gd name="connsiteX4" fmla="*/ 231117 w 4543563"/>
                <a:gd name="connsiteY4" fmla="*/ 389467 h 3251200"/>
                <a:gd name="connsiteX5" fmla="*/ 19450 w 4543563"/>
                <a:gd name="connsiteY5" fmla="*/ 533400 h 3251200"/>
                <a:gd name="connsiteX6" fmla="*/ 19450 w 4543563"/>
                <a:gd name="connsiteY6" fmla="*/ 550334 h 3251200"/>
                <a:gd name="connsiteX7" fmla="*/ 2999717 w 4543563"/>
                <a:gd name="connsiteY7" fmla="*/ 1253067 h 3251200"/>
                <a:gd name="connsiteX8" fmla="*/ 662917 w 4543563"/>
                <a:gd name="connsiteY8" fmla="*/ 3251200 h 3251200"/>
                <a:gd name="connsiteX9" fmla="*/ 4278184 w 4543563"/>
                <a:gd name="connsiteY9" fmla="*/ 2243666 h 3251200"/>
                <a:gd name="connsiteX10" fmla="*/ 4269717 w 4543563"/>
                <a:gd name="connsiteY10" fmla="*/ 2226734 h 3251200"/>
                <a:gd name="connsiteX0" fmla="*/ 425850 w 7868051"/>
                <a:gd name="connsiteY0" fmla="*/ 0 h 3251200"/>
                <a:gd name="connsiteX1" fmla="*/ 27917 w 7868051"/>
                <a:gd name="connsiteY1" fmla="*/ 177800 h 3251200"/>
                <a:gd name="connsiteX2" fmla="*/ 53317 w 7868051"/>
                <a:gd name="connsiteY2" fmla="*/ 186267 h 3251200"/>
                <a:gd name="connsiteX3" fmla="*/ 214183 w 7868051"/>
                <a:gd name="connsiteY3" fmla="*/ 389467 h 3251200"/>
                <a:gd name="connsiteX4" fmla="*/ 231117 w 7868051"/>
                <a:gd name="connsiteY4" fmla="*/ 389467 h 3251200"/>
                <a:gd name="connsiteX5" fmla="*/ 19450 w 7868051"/>
                <a:gd name="connsiteY5" fmla="*/ 533400 h 3251200"/>
                <a:gd name="connsiteX6" fmla="*/ 19450 w 7868051"/>
                <a:gd name="connsiteY6" fmla="*/ 550334 h 3251200"/>
                <a:gd name="connsiteX7" fmla="*/ 2999717 w 7868051"/>
                <a:gd name="connsiteY7" fmla="*/ 1253067 h 3251200"/>
                <a:gd name="connsiteX8" fmla="*/ 662917 w 7868051"/>
                <a:gd name="connsiteY8" fmla="*/ 3251200 h 3251200"/>
                <a:gd name="connsiteX9" fmla="*/ 4278184 w 7868051"/>
                <a:gd name="connsiteY9" fmla="*/ 2243666 h 3251200"/>
                <a:gd name="connsiteX10" fmla="*/ 7868051 w 7868051"/>
                <a:gd name="connsiteY10" fmla="*/ 889000 h 3251200"/>
                <a:gd name="connsiteX0" fmla="*/ 425850 w 7868052"/>
                <a:gd name="connsiteY0" fmla="*/ 0 h 3251200"/>
                <a:gd name="connsiteX1" fmla="*/ 27917 w 7868052"/>
                <a:gd name="connsiteY1" fmla="*/ 177800 h 3251200"/>
                <a:gd name="connsiteX2" fmla="*/ 53317 w 7868052"/>
                <a:gd name="connsiteY2" fmla="*/ 186267 h 3251200"/>
                <a:gd name="connsiteX3" fmla="*/ 214183 w 7868052"/>
                <a:gd name="connsiteY3" fmla="*/ 389467 h 3251200"/>
                <a:gd name="connsiteX4" fmla="*/ 231117 w 7868052"/>
                <a:gd name="connsiteY4" fmla="*/ 389467 h 3251200"/>
                <a:gd name="connsiteX5" fmla="*/ 19450 w 7868052"/>
                <a:gd name="connsiteY5" fmla="*/ 533400 h 3251200"/>
                <a:gd name="connsiteX6" fmla="*/ 19450 w 7868052"/>
                <a:gd name="connsiteY6" fmla="*/ 550334 h 3251200"/>
                <a:gd name="connsiteX7" fmla="*/ 2999717 w 7868052"/>
                <a:gd name="connsiteY7" fmla="*/ 1253067 h 3251200"/>
                <a:gd name="connsiteX8" fmla="*/ 662917 w 7868052"/>
                <a:gd name="connsiteY8" fmla="*/ 3251200 h 3251200"/>
                <a:gd name="connsiteX9" fmla="*/ 4278184 w 7868052"/>
                <a:gd name="connsiteY9" fmla="*/ 2243666 h 3251200"/>
                <a:gd name="connsiteX10" fmla="*/ 7868051 w 7868052"/>
                <a:gd name="connsiteY10" fmla="*/ 889000 h 3251200"/>
                <a:gd name="connsiteX0" fmla="*/ 425850 w 7868052"/>
                <a:gd name="connsiteY0" fmla="*/ 0 h 3251200"/>
                <a:gd name="connsiteX1" fmla="*/ 27917 w 7868052"/>
                <a:gd name="connsiteY1" fmla="*/ 177800 h 3251200"/>
                <a:gd name="connsiteX2" fmla="*/ 53317 w 7868052"/>
                <a:gd name="connsiteY2" fmla="*/ 186267 h 3251200"/>
                <a:gd name="connsiteX3" fmla="*/ 214183 w 7868052"/>
                <a:gd name="connsiteY3" fmla="*/ 389467 h 3251200"/>
                <a:gd name="connsiteX4" fmla="*/ 231117 w 7868052"/>
                <a:gd name="connsiteY4" fmla="*/ 389467 h 3251200"/>
                <a:gd name="connsiteX5" fmla="*/ 19450 w 7868052"/>
                <a:gd name="connsiteY5" fmla="*/ 533400 h 3251200"/>
                <a:gd name="connsiteX6" fmla="*/ 19450 w 7868052"/>
                <a:gd name="connsiteY6" fmla="*/ 550334 h 3251200"/>
                <a:gd name="connsiteX7" fmla="*/ 2999717 w 7868052"/>
                <a:gd name="connsiteY7" fmla="*/ 1253067 h 3251200"/>
                <a:gd name="connsiteX8" fmla="*/ 662917 w 7868052"/>
                <a:gd name="connsiteY8" fmla="*/ 3251200 h 3251200"/>
                <a:gd name="connsiteX9" fmla="*/ 4278184 w 7868052"/>
                <a:gd name="connsiteY9" fmla="*/ 2243666 h 3251200"/>
                <a:gd name="connsiteX10" fmla="*/ 7868051 w 7868052"/>
                <a:gd name="connsiteY10" fmla="*/ 889000 h 3251200"/>
                <a:gd name="connsiteX0" fmla="*/ 425850 w 8680852"/>
                <a:gd name="connsiteY0" fmla="*/ 0 h 3251200"/>
                <a:gd name="connsiteX1" fmla="*/ 27917 w 8680852"/>
                <a:gd name="connsiteY1" fmla="*/ 177800 h 3251200"/>
                <a:gd name="connsiteX2" fmla="*/ 53317 w 8680852"/>
                <a:gd name="connsiteY2" fmla="*/ 186267 h 3251200"/>
                <a:gd name="connsiteX3" fmla="*/ 214183 w 8680852"/>
                <a:gd name="connsiteY3" fmla="*/ 389467 h 3251200"/>
                <a:gd name="connsiteX4" fmla="*/ 231117 w 8680852"/>
                <a:gd name="connsiteY4" fmla="*/ 389467 h 3251200"/>
                <a:gd name="connsiteX5" fmla="*/ 19450 w 8680852"/>
                <a:gd name="connsiteY5" fmla="*/ 533400 h 3251200"/>
                <a:gd name="connsiteX6" fmla="*/ 19450 w 8680852"/>
                <a:gd name="connsiteY6" fmla="*/ 550334 h 3251200"/>
                <a:gd name="connsiteX7" fmla="*/ 2999717 w 8680852"/>
                <a:gd name="connsiteY7" fmla="*/ 1253067 h 3251200"/>
                <a:gd name="connsiteX8" fmla="*/ 662917 w 8680852"/>
                <a:gd name="connsiteY8" fmla="*/ 3251200 h 3251200"/>
                <a:gd name="connsiteX9" fmla="*/ 4278184 w 8680852"/>
                <a:gd name="connsiteY9" fmla="*/ 2243666 h 3251200"/>
                <a:gd name="connsiteX10" fmla="*/ 8680851 w 8680852"/>
                <a:gd name="connsiteY10" fmla="*/ 677333 h 3251200"/>
                <a:gd name="connsiteX0" fmla="*/ 425850 w 9014358"/>
                <a:gd name="connsiteY0" fmla="*/ 0 h 3251200"/>
                <a:gd name="connsiteX1" fmla="*/ 27917 w 9014358"/>
                <a:gd name="connsiteY1" fmla="*/ 177800 h 3251200"/>
                <a:gd name="connsiteX2" fmla="*/ 53317 w 9014358"/>
                <a:gd name="connsiteY2" fmla="*/ 186267 h 3251200"/>
                <a:gd name="connsiteX3" fmla="*/ 214183 w 9014358"/>
                <a:gd name="connsiteY3" fmla="*/ 389467 h 3251200"/>
                <a:gd name="connsiteX4" fmla="*/ 231117 w 9014358"/>
                <a:gd name="connsiteY4" fmla="*/ 389467 h 3251200"/>
                <a:gd name="connsiteX5" fmla="*/ 19450 w 9014358"/>
                <a:gd name="connsiteY5" fmla="*/ 533400 h 3251200"/>
                <a:gd name="connsiteX6" fmla="*/ 19450 w 9014358"/>
                <a:gd name="connsiteY6" fmla="*/ 550334 h 3251200"/>
                <a:gd name="connsiteX7" fmla="*/ 2999717 w 9014358"/>
                <a:gd name="connsiteY7" fmla="*/ 1253067 h 3251200"/>
                <a:gd name="connsiteX8" fmla="*/ 662917 w 9014358"/>
                <a:gd name="connsiteY8" fmla="*/ 3251200 h 3251200"/>
                <a:gd name="connsiteX9" fmla="*/ 4278184 w 9014358"/>
                <a:gd name="connsiteY9" fmla="*/ 2243666 h 3251200"/>
                <a:gd name="connsiteX10" fmla="*/ 8680851 w 9014358"/>
                <a:gd name="connsiteY10" fmla="*/ 677333 h 3251200"/>
                <a:gd name="connsiteX11" fmla="*/ 8706249 w 9014358"/>
                <a:gd name="connsiteY11" fmla="*/ 702734 h 3251200"/>
                <a:gd name="connsiteX0" fmla="*/ 425850 w 9849249"/>
                <a:gd name="connsiteY0" fmla="*/ 0 h 3251200"/>
                <a:gd name="connsiteX1" fmla="*/ 27917 w 9849249"/>
                <a:gd name="connsiteY1" fmla="*/ 177800 h 3251200"/>
                <a:gd name="connsiteX2" fmla="*/ 53317 w 9849249"/>
                <a:gd name="connsiteY2" fmla="*/ 186267 h 3251200"/>
                <a:gd name="connsiteX3" fmla="*/ 214183 w 9849249"/>
                <a:gd name="connsiteY3" fmla="*/ 389467 h 3251200"/>
                <a:gd name="connsiteX4" fmla="*/ 231117 w 9849249"/>
                <a:gd name="connsiteY4" fmla="*/ 389467 h 3251200"/>
                <a:gd name="connsiteX5" fmla="*/ 19450 w 9849249"/>
                <a:gd name="connsiteY5" fmla="*/ 533400 h 3251200"/>
                <a:gd name="connsiteX6" fmla="*/ 19450 w 9849249"/>
                <a:gd name="connsiteY6" fmla="*/ 550334 h 3251200"/>
                <a:gd name="connsiteX7" fmla="*/ 2999717 w 9849249"/>
                <a:gd name="connsiteY7" fmla="*/ 1253067 h 3251200"/>
                <a:gd name="connsiteX8" fmla="*/ 662917 w 9849249"/>
                <a:gd name="connsiteY8" fmla="*/ 3251200 h 3251200"/>
                <a:gd name="connsiteX9" fmla="*/ 4278184 w 9849249"/>
                <a:gd name="connsiteY9" fmla="*/ 2243666 h 3251200"/>
                <a:gd name="connsiteX10" fmla="*/ 8680851 w 9849249"/>
                <a:gd name="connsiteY10" fmla="*/ 677333 h 3251200"/>
                <a:gd name="connsiteX11" fmla="*/ 9849249 w 9849249"/>
                <a:gd name="connsiteY11" fmla="*/ 558800 h 3251200"/>
                <a:gd name="connsiteX0" fmla="*/ 425850 w 9849249"/>
                <a:gd name="connsiteY0" fmla="*/ 0 h 3251200"/>
                <a:gd name="connsiteX1" fmla="*/ 27917 w 9849249"/>
                <a:gd name="connsiteY1" fmla="*/ 177800 h 3251200"/>
                <a:gd name="connsiteX2" fmla="*/ 53317 w 9849249"/>
                <a:gd name="connsiteY2" fmla="*/ 186267 h 3251200"/>
                <a:gd name="connsiteX3" fmla="*/ 214183 w 9849249"/>
                <a:gd name="connsiteY3" fmla="*/ 389467 h 3251200"/>
                <a:gd name="connsiteX4" fmla="*/ 231117 w 9849249"/>
                <a:gd name="connsiteY4" fmla="*/ 389467 h 3251200"/>
                <a:gd name="connsiteX5" fmla="*/ 19450 w 9849249"/>
                <a:gd name="connsiteY5" fmla="*/ 533400 h 3251200"/>
                <a:gd name="connsiteX6" fmla="*/ 19450 w 9849249"/>
                <a:gd name="connsiteY6" fmla="*/ 550334 h 3251200"/>
                <a:gd name="connsiteX7" fmla="*/ 2999717 w 9849249"/>
                <a:gd name="connsiteY7" fmla="*/ 1253067 h 3251200"/>
                <a:gd name="connsiteX8" fmla="*/ 662917 w 9849249"/>
                <a:gd name="connsiteY8" fmla="*/ 3251200 h 3251200"/>
                <a:gd name="connsiteX9" fmla="*/ 4278184 w 9849249"/>
                <a:gd name="connsiteY9" fmla="*/ 2243666 h 3251200"/>
                <a:gd name="connsiteX10" fmla="*/ 8680851 w 9849249"/>
                <a:gd name="connsiteY10" fmla="*/ 677333 h 3251200"/>
                <a:gd name="connsiteX11" fmla="*/ 9849249 w 9849249"/>
                <a:gd name="connsiteY11" fmla="*/ 558800 h 3251200"/>
                <a:gd name="connsiteX0" fmla="*/ 425850 w 9935797"/>
                <a:gd name="connsiteY0" fmla="*/ 0 h 3251200"/>
                <a:gd name="connsiteX1" fmla="*/ 27917 w 9935797"/>
                <a:gd name="connsiteY1" fmla="*/ 177800 h 3251200"/>
                <a:gd name="connsiteX2" fmla="*/ 53317 w 9935797"/>
                <a:gd name="connsiteY2" fmla="*/ 186267 h 3251200"/>
                <a:gd name="connsiteX3" fmla="*/ 214183 w 9935797"/>
                <a:gd name="connsiteY3" fmla="*/ 389467 h 3251200"/>
                <a:gd name="connsiteX4" fmla="*/ 231117 w 9935797"/>
                <a:gd name="connsiteY4" fmla="*/ 389467 h 3251200"/>
                <a:gd name="connsiteX5" fmla="*/ 19450 w 9935797"/>
                <a:gd name="connsiteY5" fmla="*/ 533400 h 3251200"/>
                <a:gd name="connsiteX6" fmla="*/ 19450 w 9935797"/>
                <a:gd name="connsiteY6" fmla="*/ 550334 h 3251200"/>
                <a:gd name="connsiteX7" fmla="*/ 2999717 w 9935797"/>
                <a:gd name="connsiteY7" fmla="*/ 1253067 h 3251200"/>
                <a:gd name="connsiteX8" fmla="*/ 662917 w 9935797"/>
                <a:gd name="connsiteY8" fmla="*/ 3251200 h 3251200"/>
                <a:gd name="connsiteX9" fmla="*/ 4278184 w 9935797"/>
                <a:gd name="connsiteY9" fmla="*/ 2243666 h 3251200"/>
                <a:gd name="connsiteX10" fmla="*/ 8680851 w 9935797"/>
                <a:gd name="connsiteY10" fmla="*/ 677333 h 3251200"/>
                <a:gd name="connsiteX11" fmla="*/ 9849249 w 9935797"/>
                <a:gd name="connsiteY11" fmla="*/ 558800 h 3251200"/>
                <a:gd name="connsiteX12" fmla="*/ 9849249 w 9935797"/>
                <a:gd name="connsiteY12" fmla="*/ 592667 h 3251200"/>
                <a:gd name="connsiteX0" fmla="*/ 425850 w 9942911"/>
                <a:gd name="connsiteY0" fmla="*/ 0 h 3251200"/>
                <a:gd name="connsiteX1" fmla="*/ 27917 w 9942911"/>
                <a:gd name="connsiteY1" fmla="*/ 177800 h 3251200"/>
                <a:gd name="connsiteX2" fmla="*/ 53317 w 9942911"/>
                <a:gd name="connsiteY2" fmla="*/ 186267 h 3251200"/>
                <a:gd name="connsiteX3" fmla="*/ 214183 w 9942911"/>
                <a:gd name="connsiteY3" fmla="*/ 389467 h 3251200"/>
                <a:gd name="connsiteX4" fmla="*/ 231117 w 9942911"/>
                <a:gd name="connsiteY4" fmla="*/ 389467 h 3251200"/>
                <a:gd name="connsiteX5" fmla="*/ 19450 w 9942911"/>
                <a:gd name="connsiteY5" fmla="*/ 533400 h 3251200"/>
                <a:gd name="connsiteX6" fmla="*/ 19450 w 9942911"/>
                <a:gd name="connsiteY6" fmla="*/ 550334 h 3251200"/>
                <a:gd name="connsiteX7" fmla="*/ 2999717 w 9942911"/>
                <a:gd name="connsiteY7" fmla="*/ 1253067 h 3251200"/>
                <a:gd name="connsiteX8" fmla="*/ 662917 w 9942911"/>
                <a:gd name="connsiteY8" fmla="*/ 3251200 h 3251200"/>
                <a:gd name="connsiteX9" fmla="*/ 4278184 w 9942911"/>
                <a:gd name="connsiteY9" fmla="*/ 2243666 h 3251200"/>
                <a:gd name="connsiteX10" fmla="*/ 8680851 w 9942911"/>
                <a:gd name="connsiteY10" fmla="*/ 677333 h 3251200"/>
                <a:gd name="connsiteX11" fmla="*/ 9849249 w 9942911"/>
                <a:gd name="connsiteY11" fmla="*/ 558800 h 3251200"/>
                <a:gd name="connsiteX12" fmla="*/ 9874649 w 9942911"/>
                <a:gd name="connsiteY12" fmla="*/ 304800 h 3251200"/>
                <a:gd name="connsiteX0" fmla="*/ 425850 w 9942911"/>
                <a:gd name="connsiteY0" fmla="*/ 0 h 3251200"/>
                <a:gd name="connsiteX1" fmla="*/ 27917 w 9942911"/>
                <a:gd name="connsiteY1" fmla="*/ 177800 h 3251200"/>
                <a:gd name="connsiteX2" fmla="*/ 53317 w 9942911"/>
                <a:gd name="connsiteY2" fmla="*/ 186267 h 3251200"/>
                <a:gd name="connsiteX3" fmla="*/ 214183 w 9942911"/>
                <a:gd name="connsiteY3" fmla="*/ 389467 h 3251200"/>
                <a:gd name="connsiteX4" fmla="*/ 231117 w 9942911"/>
                <a:gd name="connsiteY4" fmla="*/ 389467 h 3251200"/>
                <a:gd name="connsiteX5" fmla="*/ 19450 w 9942911"/>
                <a:gd name="connsiteY5" fmla="*/ 533400 h 3251200"/>
                <a:gd name="connsiteX6" fmla="*/ 19450 w 9942911"/>
                <a:gd name="connsiteY6" fmla="*/ 550334 h 3251200"/>
                <a:gd name="connsiteX7" fmla="*/ 2999717 w 9942911"/>
                <a:gd name="connsiteY7" fmla="*/ 1253067 h 3251200"/>
                <a:gd name="connsiteX8" fmla="*/ 662917 w 9942911"/>
                <a:gd name="connsiteY8" fmla="*/ 3251200 h 3251200"/>
                <a:gd name="connsiteX9" fmla="*/ 4278184 w 9942911"/>
                <a:gd name="connsiteY9" fmla="*/ 2243666 h 3251200"/>
                <a:gd name="connsiteX10" fmla="*/ 8680851 w 9942911"/>
                <a:gd name="connsiteY10" fmla="*/ 677333 h 3251200"/>
                <a:gd name="connsiteX11" fmla="*/ 9849249 w 9942911"/>
                <a:gd name="connsiteY11" fmla="*/ 558800 h 3251200"/>
                <a:gd name="connsiteX12" fmla="*/ 9874649 w 9942911"/>
                <a:gd name="connsiteY12" fmla="*/ 304800 h 3251200"/>
                <a:gd name="connsiteX13" fmla="*/ 9849249 w 9942911"/>
                <a:gd name="connsiteY13" fmla="*/ 270934 h 3251200"/>
                <a:gd name="connsiteX0" fmla="*/ 425850 w 9942911"/>
                <a:gd name="connsiteY0" fmla="*/ 0 h 3251200"/>
                <a:gd name="connsiteX1" fmla="*/ 27917 w 9942911"/>
                <a:gd name="connsiteY1" fmla="*/ 177800 h 3251200"/>
                <a:gd name="connsiteX2" fmla="*/ 53317 w 9942911"/>
                <a:gd name="connsiteY2" fmla="*/ 186267 h 3251200"/>
                <a:gd name="connsiteX3" fmla="*/ 214183 w 9942911"/>
                <a:gd name="connsiteY3" fmla="*/ 389467 h 3251200"/>
                <a:gd name="connsiteX4" fmla="*/ 231117 w 9942911"/>
                <a:gd name="connsiteY4" fmla="*/ 389467 h 3251200"/>
                <a:gd name="connsiteX5" fmla="*/ 19450 w 9942911"/>
                <a:gd name="connsiteY5" fmla="*/ 533400 h 3251200"/>
                <a:gd name="connsiteX6" fmla="*/ 19450 w 9942911"/>
                <a:gd name="connsiteY6" fmla="*/ 550334 h 3251200"/>
                <a:gd name="connsiteX7" fmla="*/ 2999717 w 9942911"/>
                <a:gd name="connsiteY7" fmla="*/ 1253067 h 3251200"/>
                <a:gd name="connsiteX8" fmla="*/ 662917 w 9942911"/>
                <a:gd name="connsiteY8" fmla="*/ 3251200 h 3251200"/>
                <a:gd name="connsiteX9" fmla="*/ 4278184 w 9942911"/>
                <a:gd name="connsiteY9" fmla="*/ 2243666 h 3251200"/>
                <a:gd name="connsiteX10" fmla="*/ 8680851 w 9942911"/>
                <a:gd name="connsiteY10" fmla="*/ 677333 h 3251200"/>
                <a:gd name="connsiteX11" fmla="*/ 9849249 w 9942911"/>
                <a:gd name="connsiteY11" fmla="*/ 558800 h 3251200"/>
                <a:gd name="connsiteX12" fmla="*/ 9874649 w 9942911"/>
                <a:gd name="connsiteY12" fmla="*/ 304800 h 3251200"/>
                <a:gd name="connsiteX13" fmla="*/ 8689316 w 9942911"/>
                <a:gd name="connsiteY13" fmla="*/ 347134 h 3251200"/>
                <a:gd name="connsiteX0" fmla="*/ 425850 w 9942911"/>
                <a:gd name="connsiteY0" fmla="*/ 0 h 3251200"/>
                <a:gd name="connsiteX1" fmla="*/ 27917 w 9942911"/>
                <a:gd name="connsiteY1" fmla="*/ 177800 h 3251200"/>
                <a:gd name="connsiteX2" fmla="*/ 53317 w 9942911"/>
                <a:gd name="connsiteY2" fmla="*/ 186267 h 3251200"/>
                <a:gd name="connsiteX3" fmla="*/ 214183 w 9942911"/>
                <a:gd name="connsiteY3" fmla="*/ 389467 h 3251200"/>
                <a:gd name="connsiteX4" fmla="*/ 231117 w 9942911"/>
                <a:gd name="connsiteY4" fmla="*/ 389467 h 3251200"/>
                <a:gd name="connsiteX5" fmla="*/ 19450 w 9942911"/>
                <a:gd name="connsiteY5" fmla="*/ 533400 h 3251200"/>
                <a:gd name="connsiteX6" fmla="*/ 19450 w 9942911"/>
                <a:gd name="connsiteY6" fmla="*/ 550334 h 3251200"/>
                <a:gd name="connsiteX7" fmla="*/ 2999717 w 9942911"/>
                <a:gd name="connsiteY7" fmla="*/ 1253067 h 3251200"/>
                <a:gd name="connsiteX8" fmla="*/ 662917 w 9942911"/>
                <a:gd name="connsiteY8" fmla="*/ 3251200 h 3251200"/>
                <a:gd name="connsiteX9" fmla="*/ 4278184 w 9942911"/>
                <a:gd name="connsiteY9" fmla="*/ 2243666 h 3251200"/>
                <a:gd name="connsiteX10" fmla="*/ 8680851 w 9942911"/>
                <a:gd name="connsiteY10" fmla="*/ 677333 h 3251200"/>
                <a:gd name="connsiteX11" fmla="*/ 9849249 w 9942911"/>
                <a:gd name="connsiteY11" fmla="*/ 558800 h 3251200"/>
                <a:gd name="connsiteX12" fmla="*/ 9874649 w 9942911"/>
                <a:gd name="connsiteY12" fmla="*/ 304800 h 3251200"/>
                <a:gd name="connsiteX13" fmla="*/ 8689316 w 9942911"/>
                <a:gd name="connsiteY13" fmla="*/ 347134 h 3251200"/>
                <a:gd name="connsiteX0" fmla="*/ 425850 w 9942911"/>
                <a:gd name="connsiteY0" fmla="*/ 0 h 3251200"/>
                <a:gd name="connsiteX1" fmla="*/ 27917 w 9942911"/>
                <a:gd name="connsiteY1" fmla="*/ 177800 h 3251200"/>
                <a:gd name="connsiteX2" fmla="*/ 53317 w 9942911"/>
                <a:gd name="connsiteY2" fmla="*/ 186267 h 3251200"/>
                <a:gd name="connsiteX3" fmla="*/ 214183 w 9942911"/>
                <a:gd name="connsiteY3" fmla="*/ 389467 h 3251200"/>
                <a:gd name="connsiteX4" fmla="*/ 231117 w 9942911"/>
                <a:gd name="connsiteY4" fmla="*/ 389467 h 3251200"/>
                <a:gd name="connsiteX5" fmla="*/ 19450 w 9942911"/>
                <a:gd name="connsiteY5" fmla="*/ 533400 h 3251200"/>
                <a:gd name="connsiteX6" fmla="*/ 19450 w 9942911"/>
                <a:gd name="connsiteY6" fmla="*/ 550334 h 3251200"/>
                <a:gd name="connsiteX7" fmla="*/ 2999717 w 9942911"/>
                <a:gd name="connsiteY7" fmla="*/ 1253067 h 3251200"/>
                <a:gd name="connsiteX8" fmla="*/ 662917 w 9942911"/>
                <a:gd name="connsiteY8" fmla="*/ 3251200 h 3251200"/>
                <a:gd name="connsiteX9" fmla="*/ 4278184 w 9942911"/>
                <a:gd name="connsiteY9" fmla="*/ 2243666 h 3251200"/>
                <a:gd name="connsiteX10" fmla="*/ 8680851 w 9942911"/>
                <a:gd name="connsiteY10" fmla="*/ 677333 h 3251200"/>
                <a:gd name="connsiteX11" fmla="*/ 9849249 w 9942911"/>
                <a:gd name="connsiteY11" fmla="*/ 558800 h 3251200"/>
                <a:gd name="connsiteX12" fmla="*/ 9874649 w 9942911"/>
                <a:gd name="connsiteY12" fmla="*/ 304800 h 3251200"/>
                <a:gd name="connsiteX13" fmla="*/ 8689316 w 9942911"/>
                <a:gd name="connsiteY13" fmla="*/ 347134 h 3251200"/>
                <a:gd name="connsiteX0" fmla="*/ 425850 w 10213436"/>
                <a:gd name="connsiteY0" fmla="*/ 0 h 3251200"/>
                <a:gd name="connsiteX1" fmla="*/ 27917 w 10213436"/>
                <a:gd name="connsiteY1" fmla="*/ 177800 h 3251200"/>
                <a:gd name="connsiteX2" fmla="*/ 53317 w 10213436"/>
                <a:gd name="connsiteY2" fmla="*/ 186267 h 3251200"/>
                <a:gd name="connsiteX3" fmla="*/ 214183 w 10213436"/>
                <a:gd name="connsiteY3" fmla="*/ 389467 h 3251200"/>
                <a:gd name="connsiteX4" fmla="*/ 231117 w 10213436"/>
                <a:gd name="connsiteY4" fmla="*/ 389467 h 3251200"/>
                <a:gd name="connsiteX5" fmla="*/ 19450 w 10213436"/>
                <a:gd name="connsiteY5" fmla="*/ 533400 h 3251200"/>
                <a:gd name="connsiteX6" fmla="*/ 19450 w 10213436"/>
                <a:gd name="connsiteY6" fmla="*/ 550334 h 3251200"/>
                <a:gd name="connsiteX7" fmla="*/ 2999717 w 10213436"/>
                <a:gd name="connsiteY7" fmla="*/ 1253067 h 3251200"/>
                <a:gd name="connsiteX8" fmla="*/ 662917 w 10213436"/>
                <a:gd name="connsiteY8" fmla="*/ 3251200 h 3251200"/>
                <a:gd name="connsiteX9" fmla="*/ 4278184 w 10213436"/>
                <a:gd name="connsiteY9" fmla="*/ 2243666 h 3251200"/>
                <a:gd name="connsiteX10" fmla="*/ 8680851 w 10213436"/>
                <a:gd name="connsiteY10" fmla="*/ 677333 h 3251200"/>
                <a:gd name="connsiteX11" fmla="*/ 9849249 w 10213436"/>
                <a:gd name="connsiteY11" fmla="*/ 558800 h 3251200"/>
                <a:gd name="connsiteX12" fmla="*/ 9874649 w 10213436"/>
                <a:gd name="connsiteY12" fmla="*/ 304800 h 3251200"/>
                <a:gd name="connsiteX13" fmla="*/ 8689316 w 10213436"/>
                <a:gd name="connsiteY13" fmla="*/ 347134 h 3251200"/>
                <a:gd name="connsiteX0" fmla="*/ 425850 w 10213436"/>
                <a:gd name="connsiteY0" fmla="*/ 0 h 3251200"/>
                <a:gd name="connsiteX1" fmla="*/ 27917 w 10213436"/>
                <a:gd name="connsiteY1" fmla="*/ 177800 h 3251200"/>
                <a:gd name="connsiteX2" fmla="*/ 53317 w 10213436"/>
                <a:gd name="connsiteY2" fmla="*/ 186267 h 3251200"/>
                <a:gd name="connsiteX3" fmla="*/ 214183 w 10213436"/>
                <a:gd name="connsiteY3" fmla="*/ 389467 h 3251200"/>
                <a:gd name="connsiteX4" fmla="*/ 231117 w 10213436"/>
                <a:gd name="connsiteY4" fmla="*/ 389467 h 3251200"/>
                <a:gd name="connsiteX5" fmla="*/ 19450 w 10213436"/>
                <a:gd name="connsiteY5" fmla="*/ 533400 h 3251200"/>
                <a:gd name="connsiteX6" fmla="*/ 19450 w 10213436"/>
                <a:gd name="connsiteY6" fmla="*/ 550334 h 3251200"/>
                <a:gd name="connsiteX7" fmla="*/ 2999717 w 10213436"/>
                <a:gd name="connsiteY7" fmla="*/ 1253067 h 3251200"/>
                <a:gd name="connsiteX8" fmla="*/ 662917 w 10213436"/>
                <a:gd name="connsiteY8" fmla="*/ 3251200 h 3251200"/>
                <a:gd name="connsiteX9" fmla="*/ 4278184 w 10213436"/>
                <a:gd name="connsiteY9" fmla="*/ 2243666 h 3251200"/>
                <a:gd name="connsiteX10" fmla="*/ 8680851 w 10213436"/>
                <a:gd name="connsiteY10" fmla="*/ 677333 h 3251200"/>
                <a:gd name="connsiteX11" fmla="*/ 9849249 w 10213436"/>
                <a:gd name="connsiteY11" fmla="*/ 558800 h 3251200"/>
                <a:gd name="connsiteX12" fmla="*/ 9874649 w 10213436"/>
                <a:gd name="connsiteY12" fmla="*/ 304800 h 3251200"/>
                <a:gd name="connsiteX13" fmla="*/ 8689316 w 10213436"/>
                <a:gd name="connsiteY13" fmla="*/ 347134 h 3251200"/>
                <a:gd name="connsiteX0" fmla="*/ 425850 w 10213436"/>
                <a:gd name="connsiteY0" fmla="*/ 0 h 3251200"/>
                <a:gd name="connsiteX1" fmla="*/ 27917 w 10213436"/>
                <a:gd name="connsiteY1" fmla="*/ 177800 h 3251200"/>
                <a:gd name="connsiteX2" fmla="*/ 53317 w 10213436"/>
                <a:gd name="connsiteY2" fmla="*/ 186267 h 3251200"/>
                <a:gd name="connsiteX3" fmla="*/ 214183 w 10213436"/>
                <a:gd name="connsiteY3" fmla="*/ 389467 h 3251200"/>
                <a:gd name="connsiteX4" fmla="*/ 231117 w 10213436"/>
                <a:gd name="connsiteY4" fmla="*/ 389467 h 3251200"/>
                <a:gd name="connsiteX5" fmla="*/ 19450 w 10213436"/>
                <a:gd name="connsiteY5" fmla="*/ 533400 h 3251200"/>
                <a:gd name="connsiteX6" fmla="*/ 19450 w 10213436"/>
                <a:gd name="connsiteY6" fmla="*/ 550334 h 3251200"/>
                <a:gd name="connsiteX7" fmla="*/ 2999717 w 10213436"/>
                <a:gd name="connsiteY7" fmla="*/ 1253067 h 3251200"/>
                <a:gd name="connsiteX8" fmla="*/ 662917 w 10213436"/>
                <a:gd name="connsiteY8" fmla="*/ 3251200 h 3251200"/>
                <a:gd name="connsiteX9" fmla="*/ 4278184 w 10213436"/>
                <a:gd name="connsiteY9" fmla="*/ 2243666 h 3251200"/>
                <a:gd name="connsiteX10" fmla="*/ 8680851 w 10213436"/>
                <a:gd name="connsiteY10" fmla="*/ 677333 h 3251200"/>
                <a:gd name="connsiteX11" fmla="*/ 9849249 w 10213436"/>
                <a:gd name="connsiteY11" fmla="*/ 558800 h 3251200"/>
                <a:gd name="connsiteX12" fmla="*/ 9874649 w 10213436"/>
                <a:gd name="connsiteY12" fmla="*/ 304800 h 3251200"/>
                <a:gd name="connsiteX13" fmla="*/ 8689316 w 10213436"/>
                <a:gd name="connsiteY13" fmla="*/ 347134 h 3251200"/>
                <a:gd name="connsiteX14" fmla="*/ 8697781 w 10213436"/>
                <a:gd name="connsiteY14" fmla="*/ 321734 h 3251200"/>
                <a:gd name="connsiteX0" fmla="*/ 425850 w 10213436"/>
                <a:gd name="connsiteY0" fmla="*/ 0 h 3251200"/>
                <a:gd name="connsiteX1" fmla="*/ 27917 w 10213436"/>
                <a:gd name="connsiteY1" fmla="*/ 177800 h 3251200"/>
                <a:gd name="connsiteX2" fmla="*/ 53317 w 10213436"/>
                <a:gd name="connsiteY2" fmla="*/ 186267 h 3251200"/>
                <a:gd name="connsiteX3" fmla="*/ 214183 w 10213436"/>
                <a:gd name="connsiteY3" fmla="*/ 389467 h 3251200"/>
                <a:gd name="connsiteX4" fmla="*/ 231117 w 10213436"/>
                <a:gd name="connsiteY4" fmla="*/ 389467 h 3251200"/>
                <a:gd name="connsiteX5" fmla="*/ 19450 w 10213436"/>
                <a:gd name="connsiteY5" fmla="*/ 533400 h 3251200"/>
                <a:gd name="connsiteX6" fmla="*/ 19450 w 10213436"/>
                <a:gd name="connsiteY6" fmla="*/ 550334 h 3251200"/>
                <a:gd name="connsiteX7" fmla="*/ 2999717 w 10213436"/>
                <a:gd name="connsiteY7" fmla="*/ 1253067 h 3251200"/>
                <a:gd name="connsiteX8" fmla="*/ 662917 w 10213436"/>
                <a:gd name="connsiteY8" fmla="*/ 3251200 h 3251200"/>
                <a:gd name="connsiteX9" fmla="*/ 4278184 w 10213436"/>
                <a:gd name="connsiteY9" fmla="*/ 2243666 h 3251200"/>
                <a:gd name="connsiteX10" fmla="*/ 8680851 w 10213436"/>
                <a:gd name="connsiteY10" fmla="*/ 677333 h 3251200"/>
                <a:gd name="connsiteX11" fmla="*/ 9849249 w 10213436"/>
                <a:gd name="connsiteY11" fmla="*/ 558800 h 3251200"/>
                <a:gd name="connsiteX12" fmla="*/ 9874649 w 10213436"/>
                <a:gd name="connsiteY12" fmla="*/ 304800 h 3251200"/>
                <a:gd name="connsiteX13" fmla="*/ 8689316 w 10213436"/>
                <a:gd name="connsiteY13" fmla="*/ 347134 h 3251200"/>
                <a:gd name="connsiteX14" fmla="*/ 6140847 w 10213436"/>
                <a:gd name="connsiteY14" fmla="*/ 567268 h 3251200"/>
                <a:gd name="connsiteX0" fmla="*/ 425850 w 10213436"/>
                <a:gd name="connsiteY0" fmla="*/ 0 h 3251200"/>
                <a:gd name="connsiteX1" fmla="*/ 27917 w 10213436"/>
                <a:gd name="connsiteY1" fmla="*/ 177800 h 3251200"/>
                <a:gd name="connsiteX2" fmla="*/ 53317 w 10213436"/>
                <a:gd name="connsiteY2" fmla="*/ 186267 h 3251200"/>
                <a:gd name="connsiteX3" fmla="*/ 214183 w 10213436"/>
                <a:gd name="connsiteY3" fmla="*/ 389467 h 3251200"/>
                <a:gd name="connsiteX4" fmla="*/ 231117 w 10213436"/>
                <a:gd name="connsiteY4" fmla="*/ 389467 h 3251200"/>
                <a:gd name="connsiteX5" fmla="*/ 19450 w 10213436"/>
                <a:gd name="connsiteY5" fmla="*/ 533400 h 3251200"/>
                <a:gd name="connsiteX6" fmla="*/ 19450 w 10213436"/>
                <a:gd name="connsiteY6" fmla="*/ 550334 h 3251200"/>
                <a:gd name="connsiteX7" fmla="*/ 2999717 w 10213436"/>
                <a:gd name="connsiteY7" fmla="*/ 1253067 h 3251200"/>
                <a:gd name="connsiteX8" fmla="*/ 662917 w 10213436"/>
                <a:gd name="connsiteY8" fmla="*/ 3251200 h 3251200"/>
                <a:gd name="connsiteX9" fmla="*/ 4278184 w 10213436"/>
                <a:gd name="connsiteY9" fmla="*/ 2243666 h 3251200"/>
                <a:gd name="connsiteX10" fmla="*/ 8680851 w 10213436"/>
                <a:gd name="connsiteY10" fmla="*/ 677333 h 3251200"/>
                <a:gd name="connsiteX11" fmla="*/ 9849249 w 10213436"/>
                <a:gd name="connsiteY11" fmla="*/ 558800 h 3251200"/>
                <a:gd name="connsiteX12" fmla="*/ 9874649 w 10213436"/>
                <a:gd name="connsiteY12" fmla="*/ 304800 h 3251200"/>
                <a:gd name="connsiteX13" fmla="*/ 8689316 w 10213436"/>
                <a:gd name="connsiteY13" fmla="*/ 347134 h 3251200"/>
                <a:gd name="connsiteX14" fmla="*/ 6140847 w 10213436"/>
                <a:gd name="connsiteY14" fmla="*/ 567268 h 3251200"/>
                <a:gd name="connsiteX15" fmla="*/ 6115448 w 10213436"/>
                <a:gd name="connsiteY15" fmla="*/ 575734 h 3251200"/>
                <a:gd name="connsiteX0" fmla="*/ 425850 w 10213436"/>
                <a:gd name="connsiteY0" fmla="*/ 203201 h 3454401"/>
                <a:gd name="connsiteX1" fmla="*/ 27917 w 10213436"/>
                <a:gd name="connsiteY1" fmla="*/ 381001 h 3454401"/>
                <a:gd name="connsiteX2" fmla="*/ 53317 w 10213436"/>
                <a:gd name="connsiteY2" fmla="*/ 389468 h 3454401"/>
                <a:gd name="connsiteX3" fmla="*/ 214183 w 10213436"/>
                <a:gd name="connsiteY3" fmla="*/ 592668 h 3454401"/>
                <a:gd name="connsiteX4" fmla="*/ 231117 w 10213436"/>
                <a:gd name="connsiteY4" fmla="*/ 592668 h 3454401"/>
                <a:gd name="connsiteX5" fmla="*/ 19450 w 10213436"/>
                <a:gd name="connsiteY5" fmla="*/ 736601 h 3454401"/>
                <a:gd name="connsiteX6" fmla="*/ 19450 w 10213436"/>
                <a:gd name="connsiteY6" fmla="*/ 753535 h 3454401"/>
                <a:gd name="connsiteX7" fmla="*/ 2999717 w 10213436"/>
                <a:gd name="connsiteY7" fmla="*/ 1456268 h 3454401"/>
                <a:gd name="connsiteX8" fmla="*/ 662917 w 10213436"/>
                <a:gd name="connsiteY8" fmla="*/ 3454401 h 3454401"/>
                <a:gd name="connsiteX9" fmla="*/ 4278184 w 10213436"/>
                <a:gd name="connsiteY9" fmla="*/ 2446867 h 3454401"/>
                <a:gd name="connsiteX10" fmla="*/ 8680851 w 10213436"/>
                <a:gd name="connsiteY10" fmla="*/ 880534 h 3454401"/>
                <a:gd name="connsiteX11" fmla="*/ 9849249 w 10213436"/>
                <a:gd name="connsiteY11" fmla="*/ 762001 h 3454401"/>
                <a:gd name="connsiteX12" fmla="*/ 9874649 w 10213436"/>
                <a:gd name="connsiteY12" fmla="*/ 508001 h 3454401"/>
                <a:gd name="connsiteX13" fmla="*/ 8689316 w 10213436"/>
                <a:gd name="connsiteY13" fmla="*/ 550335 h 3454401"/>
                <a:gd name="connsiteX14" fmla="*/ 6140847 w 10213436"/>
                <a:gd name="connsiteY14" fmla="*/ 770469 h 3454401"/>
                <a:gd name="connsiteX15" fmla="*/ 2711848 w 10213436"/>
                <a:gd name="connsiteY15" fmla="*/ 2 h 3454401"/>
                <a:gd name="connsiteX0" fmla="*/ 425850 w 10213436"/>
                <a:gd name="connsiteY0" fmla="*/ 262760 h 3513960"/>
                <a:gd name="connsiteX1" fmla="*/ 27917 w 10213436"/>
                <a:gd name="connsiteY1" fmla="*/ 440560 h 3513960"/>
                <a:gd name="connsiteX2" fmla="*/ 53317 w 10213436"/>
                <a:gd name="connsiteY2" fmla="*/ 449027 h 3513960"/>
                <a:gd name="connsiteX3" fmla="*/ 214183 w 10213436"/>
                <a:gd name="connsiteY3" fmla="*/ 652227 h 3513960"/>
                <a:gd name="connsiteX4" fmla="*/ 231117 w 10213436"/>
                <a:gd name="connsiteY4" fmla="*/ 652227 h 3513960"/>
                <a:gd name="connsiteX5" fmla="*/ 19450 w 10213436"/>
                <a:gd name="connsiteY5" fmla="*/ 796160 h 3513960"/>
                <a:gd name="connsiteX6" fmla="*/ 19450 w 10213436"/>
                <a:gd name="connsiteY6" fmla="*/ 813094 h 3513960"/>
                <a:gd name="connsiteX7" fmla="*/ 2999717 w 10213436"/>
                <a:gd name="connsiteY7" fmla="*/ 1515827 h 3513960"/>
                <a:gd name="connsiteX8" fmla="*/ 662917 w 10213436"/>
                <a:gd name="connsiteY8" fmla="*/ 3513960 h 3513960"/>
                <a:gd name="connsiteX9" fmla="*/ 4278184 w 10213436"/>
                <a:gd name="connsiteY9" fmla="*/ 2506426 h 3513960"/>
                <a:gd name="connsiteX10" fmla="*/ 8680851 w 10213436"/>
                <a:gd name="connsiteY10" fmla="*/ 940093 h 3513960"/>
                <a:gd name="connsiteX11" fmla="*/ 9849249 w 10213436"/>
                <a:gd name="connsiteY11" fmla="*/ 821560 h 3513960"/>
                <a:gd name="connsiteX12" fmla="*/ 9874649 w 10213436"/>
                <a:gd name="connsiteY12" fmla="*/ 567560 h 3513960"/>
                <a:gd name="connsiteX13" fmla="*/ 8689316 w 10213436"/>
                <a:gd name="connsiteY13" fmla="*/ 609894 h 3513960"/>
                <a:gd name="connsiteX14" fmla="*/ 6140847 w 10213436"/>
                <a:gd name="connsiteY14" fmla="*/ 830028 h 3513960"/>
                <a:gd name="connsiteX15" fmla="*/ 2711848 w 10213436"/>
                <a:gd name="connsiteY15" fmla="*/ 59561 h 3513960"/>
                <a:gd name="connsiteX16" fmla="*/ 2720315 w 10213436"/>
                <a:gd name="connsiteY16" fmla="*/ 51095 h 3513960"/>
                <a:gd name="connsiteX0" fmla="*/ 457203 w 10244789"/>
                <a:gd name="connsiteY0" fmla="*/ 242543 h 3493743"/>
                <a:gd name="connsiteX1" fmla="*/ 59270 w 10244789"/>
                <a:gd name="connsiteY1" fmla="*/ 420343 h 3493743"/>
                <a:gd name="connsiteX2" fmla="*/ 84670 w 10244789"/>
                <a:gd name="connsiteY2" fmla="*/ 428810 h 3493743"/>
                <a:gd name="connsiteX3" fmla="*/ 245536 w 10244789"/>
                <a:gd name="connsiteY3" fmla="*/ 632010 h 3493743"/>
                <a:gd name="connsiteX4" fmla="*/ 262470 w 10244789"/>
                <a:gd name="connsiteY4" fmla="*/ 632010 h 3493743"/>
                <a:gd name="connsiteX5" fmla="*/ 50803 w 10244789"/>
                <a:gd name="connsiteY5" fmla="*/ 775943 h 3493743"/>
                <a:gd name="connsiteX6" fmla="*/ 50803 w 10244789"/>
                <a:gd name="connsiteY6" fmla="*/ 792877 h 3493743"/>
                <a:gd name="connsiteX7" fmla="*/ 3031070 w 10244789"/>
                <a:gd name="connsiteY7" fmla="*/ 1495610 h 3493743"/>
                <a:gd name="connsiteX8" fmla="*/ 694270 w 10244789"/>
                <a:gd name="connsiteY8" fmla="*/ 3493743 h 3493743"/>
                <a:gd name="connsiteX9" fmla="*/ 4309537 w 10244789"/>
                <a:gd name="connsiteY9" fmla="*/ 2486209 h 3493743"/>
                <a:gd name="connsiteX10" fmla="*/ 8712204 w 10244789"/>
                <a:gd name="connsiteY10" fmla="*/ 919876 h 3493743"/>
                <a:gd name="connsiteX11" fmla="*/ 9880602 w 10244789"/>
                <a:gd name="connsiteY11" fmla="*/ 801343 h 3493743"/>
                <a:gd name="connsiteX12" fmla="*/ 9906002 w 10244789"/>
                <a:gd name="connsiteY12" fmla="*/ 547343 h 3493743"/>
                <a:gd name="connsiteX13" fmla="*/ 8720669 w 10244789"/>
                <a:gd name="connsiteY13" fmla="*/ 589677 h 3493743"/>
                <a:gd name="connsiteX14" fmla="*/ 6172200 w 10244789"/>
                <a:gd name="connsiteY14" fmla="*/ 809811 h 3493743"/>
                <a:gd name="connsiteX15" fmla="*/ 2743201 w 10244789"/>
                <a:gd name="connsiteY15" fmla="*/ 39344 h 3493743"/>
                <a:gd name="connsiteX16" fmla="*/ 1 w 10244789"/>
                <a:gd name="connsiteY16" fmla="*/ 140945 h 3493743"/>
                <a:gd name="connsiteX0" fmla="*/ 667844 w 10455430"/>
                <a:gd name="connsiteY0" fmla="*/ 242543 h 3493743"/>
                <a:gd name="connsiteX1" fmla="*/ 269911 w 10455430"/>
                <a:gd name="connsiteY1" fmla="*/ 420343 h 3493743"/>
                <a:gd name="connsiteX2" fmla="*/ 295311 w 10455430"/>
                <a:gd name="connsiteY2" fmla="*/ 428810 h 3493743"/>
                <a:gd name="connsiteX3" fmla="*/ 456177 w 10455430"/>
                <a:gd name="connsiteY3" fmla="*/ 632010 h 3493743"/>
                <a:gd name="connsiteX4" fmla="*/ 473111 w 10455430"/>
                <a:gd name="connsiteY4" fmla="*/ 632010 h 3493743"/>
                <a:gd name="connsiteX5" fmla="*/ 261444 w 10455430"/>
                <a:gd name="connsiteY5" fmla="*/ 775943 h 3493743"/>
                <a:gd name="connsiteX6" fmla="*/ 261444 w 10455430"/>
                <a:gd name="connsiteY6" fmla="*/ 792877 h 3493743"/>
                <a:gd name="connsiteX7" fmla="*/ 3241711 w 10455430"/>
                <a:gd name="connsiteY7" fmla="*/ 1495610 h 3493743"/>
                <a:gd name="connsiteX8" fmla="*/ 904911 w 10455430"/>
                <a:gd name="connsiteY8" fmla="*/ 3493743 h 3493743"/>
                <a:gd name="connsiteX9" fmla="*/ 4520178 w 10455430"/>
                <a:gd name="connsiteY9" fmla="*/ 2486209 h 3493743"/>
                <a:gd name="connsiteX10" fmla="*/ 8922845 w 10455430"/>
                <a:gd name="connsiteY10" fmla="*/ 919876 h 3493743"/>
                <a:gd name="connsiteX11" fmla="*/ 10091243 w 10455430"/>
                <a:gd name="connsiteY11" fmla="*/ 801343 h 3493743"/>
                <a:gd name="connsiteX12" fmla="*/ 10116643 w 10455430"/>
                <a:gd name="connsiteY12" fmla="*/ 547343 h 3493743"/>
                <a:gd name="connsiteX13" fmla="*/ 8931310 w 10455430"/>
                <a:gd name="connsiteY13" fmla="*/ 589677 h 3493743"/>
                <a:gd name="connsiteX14" fmla="*/ 6382841 w 10455430"/>
                <a:gd name="connsiteY14" fmla="*/ 809811 h 3493743"/>
                <a:gd name="connsiteX15" fmla="*/ 2953842 w 10455430"/>
                <a:gd name="connsiteY15" fmla="*/ 39344 h 3493743"/>
                <a:gd name="connsiteX16" fmla="*/ 210642 w 10455430"/>
                <a:gd name="connsiteY16" fmla="*/ 140945 h 3493743"/>
                <a:gd name="connsiteX17" fmla="*/ 185243 w 10455430"/>
                <a:gd name="connsiteY17" fmla="*/ 115544 h 3493743"/>
                <a:gd name="connsiteX0" fmla="*/ 585462 w 10373048"/>
                <a:gd name="connsiteY0" fmla="*/ 242543 h 3493743"/>
                <a:gd name="connsiteX1" fmla="*/ 187529 w 10373048"/>
                <a:gd name="connsiteY1" fmla="*/ 420343 h 3493743"/>
                <a:gd name="connsiteX2" fmla="*/ 212929 w 10373048"/>
                <a:gd name="connsiteY2" fmla="*/ 428810 h 3493743"/>
                <a:gd name="connsiteX3" fmla="*/ 373795 w 10373048"/>
                <a:gd name="connsiteY3" fmla="*/ 632010 h 3493743"/>
                <a:gd name="connsiteX4" fmla="*/ 390729 w 10373048"/>
                <a:gd name="connsiteY4" fmla="*/ 632010 h 3493743"/>
                <a:gd name="connsiteX5" fmla="*/ 179062 w 10373048"/>
                <a:gd name="connsiteY5" fmla="*/ 775943 h 3493743"/>
                <a:gd name="connsiteX6" fmla="*/ 179062 w 10373048"/>
                <a:gd name="connsiteY6" fmla="*/ 792877 h 3493743"/>
                <a:gd name="connsiteX7" fmla="*/ 3159329 w 10373048"/>
                <a:gd name="connsiteY7" fmla="*/ 1495610 h 3493743"/>
                <a:gd name="connsiteX8" fmla="*/ 822529 w 10373048"/>
                <a:gd name="connsiteY8" fmla="*/ 3493743 h 3493743"/>
                <a:gd name="connsiteX9" fmla="*/ 4437796 w 10373048"/>
                <a:gd name="connsiteY9" fmla="*/ 2486209 h 3493743"/>
                <a:gd name="connsiteX10" fmla="*/ 8840463 w 10373048"/>
                <a:gd name="connsiteY10" fmla="*/ 919876 h 3493743"/>
                <a:gd name="connsiteX11" fmla="*/ 10008861 w 10373048"/>
                <a:gd name="connsiteY11" fmla="*/ 801343 h 3493743"/>
                <a:gd name="connsiteX12" fmla="*/ 10034261 w 10373048"/>
                <a:gd name="connsiteY12" fmla="*/ 547343 h 3493743"/>
                <a:gd name="connsiteX13" fmla="*/ 8848928 w 10373048"/>
                <a:gd name="connsiteY13" fmla="*/ 589677 h 3493743"/>
                <a:gd name="connsiteX14" fmla="*/ 6300459 w 10373048"/>
                <a:gd name="connsiteY14" fmla="*/ 809811 h 3493743"/>
                <a:gd name="connsiteX15" fmla="*/ 2871460 w 10373048"/>
                <a:gd name="connsiteY15" fmla="*/ 39344 h 3493743"/>
                <a:gd name="connsiteX16" fmla="*/ 128260 w 10373048"/>
                <a:gd name="connsiteY16" fmla="*/ 140945 h 3493743"/>
                <a:gd name="connsiteX17" fmla="*/ 593928 w 10373048"/>
                <a:gd name="connsiteY17" fmla="*/ 234077 h 3493743"/>
                <a:gd name="connsiteX0" fmla="*/ 457204 w 10244790"/>
                <a:gd name="connsiteY0" fmla="*/ 242543 h 3493743"/>
                <a:gd name="connsiteX1" fmla="*/ 59271 w 10244790"/>
                <a:gd name="connsiteY1" fmla="*/ 420343 h 3493743"/>
                <a:gd name="connsiteX2" fmla="*/ 84671 w 10244790"/>
                <a:gd name="connsiteY2" fmla="*/ 428810 h 3493743"/>
                <a:gd name="connsiteX3" fmla="*/ 245537 w 10244790"/>
                <a:gd name="connsiteY3" fmla="*/ 632010 h 3493743"/>
                <a:gd name="connsiteX4" fmla="*/ 262471 w 10244790"/>
                <a:gd name="connsiteY4" fmla="*/ 632010 h 3493743"/>
                <a:gd name="connsiteX5" fmla="*/ 50804 w 10244790"/>
                <a:gd name="connsiteY5" fmla="*/ 775943 h 3493743"/>
                <a:gd name="connsiteX6" fmla="*/ 50804 w 10244790"/>
                <a:gd name="connsiteY6" fmla="*/ 792877 h 3493743"/>
                <a:gd name="connsiteX7" fmla="*/ 3031071 w 10244790"/>
                <a:gd name="connsiteY7" fmla="*/ 1495610 h 3493743"/>
                <a:gd name="connsiteX8" fmla="*/ 694271 w 10244790"/>
                <a:gd name="connsiteY8" fmla="*/ 3493743 h 3493743"/>
                <a:gd name="connsiteX9" fmla="*/ 4309538 w 10244790"/>
                <a:gd name="connsiteY9" fmla="*/ 2486209 h 3493743"/>
                <a:gd name="connsiteX10" fmla="*/ 8712205 w 10244790"/>
                <a:gd name="connsiteY10" fmla="*/ 919876 h 3493743"/>
                <a:gd name="connsiteX11" fmla="*/ 9880603 w 10244790"/>
                <a:gd name="connsiteY11" fmla="*/ 801343 h 3493743"/>
                <a:gd name="connsiteX12" fmla="*/ 9906003 w 10244790"/>
                <a:gd name="connsiteY12" fmla="*/ 547343 h 3493743"/>
                <a:gd name="connsiteX13" fmla="*/ 8720670 w 10244790"/>
                <a:gd name="connsiteY13" fmla="*/ 589677 h 3493743"/>
                <a:gd name="connsiteX14" fmla="*/ 6172201 w 10244790"/>
                <a:gd name="connsiteY14" fmla="*/ 809811 h 3493743"/>
                <a:gd name="connsiteX15" fmla="*/ 2743202 w 10244790"/>
                <a:gd name="connsiteY15" fmla="*/ 39344 h 3493743"/>
                <a:gd name="connsiteX16" fmla="*/ 2 w 10244790"/>
                <a:gd name="connsiteY16" fmla="*/ 140945 h 3493743"/>
                <a:gd name="connsiteX17" fmla="*/ 465670 w 10244790"/>
                <a:gd name="connsiteY17" fmla="*/ 234077 h 3493743"/>
                <a:gd name="connsiteX0" fmla="*/ 457204 w 10244790"/>
                <a:gd name="connsiteY0" fmla="*/ 209330 h 3460530"/>
                <a:gd name="connsiteX1" fmla="*/ 59271 w 10244790"/>
                <a:gd name="connsiteY1" fmla="*/ 387130 h 3460530"/>
                <a:gd name="connsiteX2" fmla="*/ 84671 w 10244790"/>
                <a:gd name="connsiteY2" fmla="*/ 395597 h 3460530"/>
                <a:gd name="connsiteX3" fmla="*/ 245537 w 10244790"/>
                <a:gd name="connsiteY3" fmla="*/ 598797 h 3460530"/>
                <a:gd name="connsiteX4" fmla="*/ 262471 w 10244790"/>
                <a:gd name="connsiteY4" fmla="*/ 598797 h 3460530"/>
                <a:gd name="connsiteX5" fmla="*/ 50804 w 10244790"/>
                <a:gd name="connsiteY5" fmla="*/ 742730 h 3460530"/>
                <a:gd name="connsiteX6" fmla="*/ 50804 w 10244790"/>
                <a:gd name="connsiteY6" fmla="*/ 759664 h 3460530"/>
                <a:gd name="connsiteX7" fmla="*/ 3031071 w 10244790"/>
                <a:gd name="connsiteY7" fmla="*/ 1462397 h 3460530"/>
                <a:gd name="connsiteX8" fmla="*/ 694271 w 10244790"/>
                <a:gd name="connsiteY8" fmla="*/ 3460530 h 3460530"/>
                <a:gd name="connsiteX9" fmla="*/ 4309538 w 10244790"/>
                <a:gd name="connsiteY9" fmla="*/ 2452996 h 3460530"/>
                <a:gd name="connsiteX10" fmla="*/ 8712205 w 10244790"/>
                <a:gd name="connsiteY10" fmla="*/ 886663 h 3460530"/>
                <a:gd name="connsiteX11" fmla="*/ 9880603 w 10244790"/>
                <a:gd name="connsiteY11" fmla="*/ 768130 h 3460530"/>
                <a:gd name="connsiteX12" fmla="*/ 9906003 w 10244790"/>
                <a:gd name="connsiteY12" fmla="*/ 514130 h 3460530"/>
                <a:gd name="connsiteX13" fmla="*/ 8720670 w 10244790"/>
                <a:gd name="connsiteY13" fmla="*/ 556464 h 3460530"/>
                <a:gd name="connsiteX14" fmla="*/ 6172201 w 10244790"/>
                <a:gd name="connsiteY14" fmla="*/ 776598 h 3460530"/>
                <a:gd name="connsiteX15" fmla="*/ 2743202 w 10244790"/>
                <a:gd name="connsiteY15" fmla="*/ 6131 h 3460530"/>
                <a:gd name="connsiteX16" fmla="*/ 2 w 10244790"/>
                <a:gd name="connsiteY16" fmla="*/ 107732 h 3460530"/>
                <a:gd name="connsiteX17" fmla="*/ 465670 w 10244790"/>
                <a:gd name="connsiteY17" fmla="*/ 200864 h 3460530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262471 w 10244790"/>
                <a:gd name="connsiteY4" fmla="*/ 574513 h 3436246"/>
                <a:gd name="connsiteX5" fmla="*/ 50804 w 10244790"/>
                <a:gd name="connsiteY5" fmla="*/ 718446 h 3436246"/>
                <a:gd name="connsiteX6" fmla="*/ 50804 w 10244790"/>
                <a:gd name="connsiteY6" fmla="*/ 735380 h 3436246"/>
                <a:gd name="connsiteX7" fmla="*/ 3031071 w 10244790"/>
                <a:gd name="connsiteY7" fmla="*/ 1438113 h 3436246"/>
                <a:gd name="connsiteX8" fmla="*/ 694271 w 10244790"/>
                <a:gd name="connsiteY8" fmla="*/ 3436246 h 3436246"/>
                <a:gd name="connsiteX9" fmla="*/ 4309538 w 10244790"/>
                <a:gd name="connsiteY9" fmla="*/ 2428712 h 3436246"/>
                <a:gd name="connsiteX10" fmla="*/ 8712205 w 10244790"/>
                <a:gd name="connsiteY10" fmla="*/ 862379 h 3436246"/>
                <a:gd name="connsiteX11" fmla="*/ 9880603 w 10244790"/>
                <a:gd name="connsiteY11" fmla="*/ 743846 h 3436246"/>
                <a:gd name="connsiteX12" fmla="*/ 9906003 w 10244790"/>
                <a:gd name="connsiteY12" fmla="*/ 489846 h 3436246"/>
                <a:gd name="connsiteX13" fmla="*/ 8720670 w 10244790"/>
                <a:gd name="connsiteY13" fmla="*/ 532180 h 3436246"/>
                <a:gd name="connsiteX14" fmla="*/ 6172201 w 10244790"/>
                <a:gd name="connsiteY14" fmla="*/ 752314 h 3436246"/>
                <a:gd name="connsiteX15" fmla="*/ 2726269 w 10244790"/>
                <a:gd name="connsiteY15" fmla="*/ 7247 h 3436246"/>
                <a:gd name="connsiteX16" fmla="*/ 2 w 10244790"/>
                <a:gd name="connsiteY16" fmla="*/ 83448 h 3436246"/>
                <a:gd name="connsiteX17" fmla="*/ 465670 w 10244790"/>
                <a:gd name="connsiteY17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256121 w 10244790"/>
                <a:gd name="connsiteY4" fmla="*/ 574513 h 3436246"/>
                <a:gd name="connsiteX5" fmla="*/ 50804 w 10244790"/>
                <a:gd name="connsiteY5" fmla="*/ 718446 h 3436246"/>
                <a:gd name="connsiteX6" fmla="*/ 50804 w 10244790"/>
                <a:gd name="connsiteY6" fmla="*/ 735380 h 3436246"/>
                <a:gd name="connsiteX7" fmla="*/ 3031071 w 10244790"/>
                <a:gd name="connsiteY7" fmla="*/ 1438113 h 3436246"/>
                <a:gd name="connsiteX8" fmla="*/ 694271 w 10244790"/>
                <a:gd name="connsiteY8" fmla="*/ 3436246 h 3436246"/>
                <a:gd name="connsiteX9" fmla="*/ 4309538 w 10244790"/>
                <a:gd name="connsiteY9" fmla="*/ 2428712 h 3436246"/>
                <a:gd name="connsiteX10" fmla="*/ 8712205 w 10244790"/>
                <a:gd name="connsiteY10" fmla="*/ 862379 h 3436246"/>
                <a:gd name="connsiteX11" fmla="*/ 9880603 w 10244790"/>
                <a:gd name="connsiteY11" fmla="*/ 743846 h 3436246"/>
                <a:gd name="connsiteX12" fmla="*/ 9906003 w 10244790"/>
                <a:gd name="connsiteY12" fmla="*/ 489846 h 3436246"/>
                <a:gd name="connsiteX13" fmla="*/ 8720670 w 10244790"/>
                <a:gd name="connsiteY13" fmla="*/ 532180 h 3436246"/>
                <a:gd name="connsiteX14" fmla="*/ 6172201 w 10244790"/>
                <a:gd name="connsiteY14" fmla="*/ 752314 h 3436246"/>
                <a:gd name="connsiteX15" fmla="*/ 2726269 w 10244790"/>
                <a:gd name="connsiteY15" fmla="*/ 7247 h 3436246"/>
                <a:gd name="connsiteX16" fmla="*/ 2 w 10244790"/>
                <a:gd name="connsiteY16" fmla="*/ 83448 h 3436246"/>
                <a:gd name="connsiteX17" fmla="*/ 465670 w 10244790"/>
                <a:gd name="connsiteY17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50804 w 10244790"/>
                <a:gd name="connsiteY5" fmla="*/ 735380 h 3436246"/>
                <a:gd name="connsiteX6" fmla="*/ 3031071 w 10244790"/>
                <a:gd name="connsiteY6" fmla="*/ 1438113 h 3436246"/>
                <a:gd name="connsiteX7" fmla="*/ 694271 w 10244790"/>
                <a:gd name="connsiteY7" fmla="*/ 3436246 h 3436246"/>
                <a:gd name="connsiteX8" fmla="*/ 4309538 w 10244790"/>
                <a:gd name="connsiteY8" fmla="*/ 2428712 h 3436246"/>
                <a:gd name="connsiteX9" fmla="*/ 8712205 w 10244790"/>
                <a:gd name="connsiteY9" fmla="*/ 862379 h 3436246"/>
                <a:gd name="connsiteX10" fmla="*/ 9880603 w 10244790"/>
                <a:gd name="connsiteY10" fmla="*/ 743846 h 3436246"/>
                <a:gd name="connsiteX11" fmla="*/ 9906003 w 10244790"/>
                <a:gd name="connsiteY11" fmla="*/ 489846 h 3436246"/>
                <a:gd name="connsiteX12" fmla="*/ 8720670 w 10244790"/>
                <a:gd name="connsiteY12" fmla="*/ 532180 h 3436246"/>
                <a:gd name="connsiteX13" fmla="*/ 6172201 w 10244790"/>
                <a:gd name="connsiteY13" fmla="*/ 752314 h 3436246"/>
                <a:gd name="connsiteX14" fmla="*/ 2726269 w 10244790"/>
                <a:gd name="connsiteY14" fmla="*/ 7247 h 3436246"/>
                <a:gd name="connsiteX15" fmla="*/ 2 w 10244790"/>
                <a:gd name="connsiteY15" fmla="*/ 83448 h 3436246"/>
                <a:gd name="connsiteX16" fmla="*/ 465670 w 10244790"/>
                <a:gd name="connsiteY16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50804 w 10244790"/>
                <a:gd name="connsiteY5" fmla="*/ 735380 h 3436246"/>
                <a:gd name="connsiteX6" fmla="*/ 3031071 w 10244790"/>
                <a:gd name="connsiteY6" fmla="*/ 1438113 h 3436246"/>
                <a:gd name="connsiteX7" fmla="*/ 694271 w 10244790"/>
                <a:gd name="connsiteY7" fmla="*/ 3436246 h 3436246"/>
                <a:gd name="connsiteX8" fmla="*/ 4309538 w 10244790"/>
                <a:gd name="connsiteY8" fmla="*/ 2428712 h 3436246"/>
                <a:gd name="connsiteX9" fmla="*/ 8712205 w 10244790"/>
                <a:gd name="connsiteY9" fmla="*/ 862379 h 3436246"/>
                <a:gd name="connsiteX10" fmla="*/ 9880603 w 10244790"/>
                <a:gd name="connsiteY10" fmla="*/ 743846 h 3436246"/>
                <a:gd name="connsiteX11" fmla="*/ 9906003 w 10244790"/>
                <a:gd name="connsiteY11" fmla="*/ 489846 h 3436246"/>
                <a:gd name="connsiteX12" fmla="*/ 8720670 w 10244790"/>
                <a:gd name="connsiteY12" fmla="*/ 532180 h 3436246"/>
                <a:gd name="connsiteX13" fmla="*/ 6172201 w 10244790"/>
                <a:gd name="connsiteY13" fmla="*/ 752314 h 3436246"/>
                <a:gd name="connsiteX14" fmla="*/ 2726269 w 10244790"/>
                <a:gd name="connsiteY14" fmla="*/ 7247 h 3436246"/>
                <a:gd name="connsiteX15" fmla="*/ 2 w 10244790"/>
                <a:gd name="connsiteY15" fmla="*/ 83448 h 3436246"/>
                <a:gd name="connsiteX16" fmla="*/ 465670 w 10244790"/>
                <a:gd name="connsiteY16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50804 w 10244790"/>
                <a:gd name="connsiteY5" fmla="*/ 735380 h 3436246"/>
                <a:gd name="connsiteX6" fmla="*/ 3031071 w 10244790"/>
                <a:gd name="connsiteY6" fmla="*/ 1438113 h 3436246"/>
                <a:gd name="connsiteX7" fmla="*/ 694271 w 10244790"/>
                <a:gd name="connsiteY7" fmla="*/ 3436246 h 3436246"/>
                <a:gd name="connsiteX8" fmla="*/ 4309538 w 10244790"/>
                <a:gd name="connsiteY8" fmla="*/ 2428712 h 3436246"/>
                <a:gd name="connsiteX9" fmla="*/ 8712205 w 10244790"/>
                <a:gd name="connsiteY9" fmla="*/ 862379 h 3436246"/>
                <a:gd name="connsiteX10" fmla="*/ 9880603 w 10244790"/>
                <a:gd name="connsiteY10" fmla="*/ 743846 h 3436246"/>
                <a:gd name="connsiteX11" fmla="*/ 9906003 w 10244790"/>
                <a:gd name="connsiteY11" fmla="*/ 489846 h 3436246"/>
                <a:gd name="connsiteX12" fmla="*/ 8720670 w 10244790"/>
                <a:gd name="connsiteY12" fmla="*/ 532180 h 3436246"/>
                <a:gd name="connsiteX13" fmla="*/ 6172201 w 10244790"/>
                <a:gd name="connsiteY13" fmla="*/ 752314 h 3436246"/>
                <a:gd name="connsiteX14" fmla="*/ 2726269 w 10244790"/>
                <a:gd name="connsiteY14" fmla="*/ 7247 h 3436246"/>
                <a:gd name="connsiteX15" fmla="*/ 2 w 10244790"/>
                <a:gd name="connsiteY15" fmla="*/ 83448 h 3436246"/>
                <a:gd name="connsiteX16" fmla="*/ 465670 w 10244790"/>
                <a:gd name="connsiteY16" fmla="*/ 176580 h 3436246"/>
                <a:gd name="connsiteX0" fmla="*/ 571019 w 10358605"/>
                <a:gd name="connsiteY0" fmla="*/ 185046 h 3436246"/>
                <a:gd name="connsiteX1" fmla="*/ 173086 w 10358605"/>
                <a:gd name="connsiteY1" fmla="*/ 362846 h 3436246"/>
                <a:gd name="connsiteX2" fmla="*/ 198486 w 10358605"/>
                <a:gd name="connsiteY2" fmla="*/ 371313 h 3436246"/>
                <a:gd name="connsiteX3" fmla="*/ 359352 w 10358605"/>
                <a:gd name="connsiteY3" fmla="*/ 574513 h 3436246"/>
                <a:gd name="connsiteX4" fmla="*/ 164619 w 10358605"/>
                <a:gd name="connsiteY4" fmla="*/ 718446 h 3436246"/>
                <a:gd name="connsiteX5" fmla="*/ 3144886 w 10358605"/>
                <a:gd name="connsiteY5" fmla="*/ 1438113 h 3436246"/>
                <a:gd name="connsiteX6" fmla="*/ 808086 w 10358605"/>
                <a:gd name="connsiteY6" fmla="*/ 3436246 h 3436246"/>
                <a:gd name="connsiteX7" fmla="*/ 4423353 w 10358605"/>
                <a:gd name="connsiteY7" fmla="*/ 2428712 h 3436246"/>
                <a:gd name="connsiteX8" fmla="*/ 8826020 w 10358605"/>
                <a:gd name="connsiteY8" fmla="*/ 862379 h 3436246"/>
                <a:gd name="connsiteX9" fmla="*/ 9994418 w 10358605"/>
                <a:gd name="connsiteY9" fmla="*/ 743846 h 3436246"/>
                <a:gd name="connsiteX10" fmla="*/ 10019818 w 10358605"/>
                <a:gd name="connsiteY10" fmla="*/ 489846 h 3436246"/>
                <a:gd name="connsiteX11" fmla="*/ 8834485 w 10358605"/>
                <a:gd name="connsiteY11" fmla="*/ 532180 h 3436246"/>
                <a:gd name="connsiteX12" fmla="*/ 6286016 w 10358605"/>
                <a:gd name="connsiteY12" fmla="*/ 752314 h 3436246"/>
                <a:gd name="connsiteX13" fmla="*/ 2840084 w 10358605"/>
                <a:gd name="connsiteY13" fmla="*/ 7247 h 3436246"/>
                <a:gd name="connsiteX14" fmla="*/ 113817 w 10358605"/>
                <a:gd name="connsiteY14" fmla="*/ 83448 h 3436246"/>
                <a:gd name="connsiteX15" fmla="*/ 579485 w 10358605"/>
                <a:gd name="connsiteY15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3031071 w 10244790"/>
                <a:gd name="connsiteY5" fmla="*/ 1438113 h 3436246"/>
                <a:gd name="connsiteX6" fmla="*/ 694271 w 10244790"/>
                <a:gd name="connsiteY6" fmla="*/ 3436246 h 3436246"/>
                <a:gd name="connsiteX7" fmla="*/ 4309538 w 10244790"/>
                <a:gd name="connsiteY7" fmla="*/ 2428712 h 3436246"/>
                <a:gd name="connsiteX8" fmla="*/ 8712205 w 10244790"/>
                <a:gd name="connsiteY8" fmla="*/ 862379 h 3436246"/>
                <a:gd name="connsiteX9" fmla="*/ 9880603 w 10244790"/>
                <a:gd name="connsiteY9" fmla="*/ 743846 h 3436246"/>
                <a:gd name="connsiteX10" fmla="*/ 9906003 w 10244790"/>
                <a:gd name="connsiteY10" fmla="*/ 489846 h 3436246"/>
                <a:gd name="connsiteX11" fmla="*/ 8720670 w 10244790"/>
                <a:gd name="connsiteY11" fmla="*/ 532180 h 3436246"/>
                <a:gd name="connsiteX12" fmla="*/ 6172201 w 10244790"/>
                <a:gd name="connsiteY12" fmla="*/ 752314 h 3436246"/>
                <a:gd name="connsiteX13" fmla="*/ 2726269 w 10244790"/>
                <a:gd name="connsiteY13" fmla="*/ 7247 h 3436246"/>
                <a:gd name="connsiteX14" fmla="*/ 2 w 10244790"/>
                <a:gd name="connsiteY14" fmla="*/ 83448 h 3436246"/>
                <a:gd name="connsiteX15" fmla="*/ 465670 w 10244790"/>
                <a:gd name="connsiteY15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3031071 w 10244790"/>
                <a:gd name="connsiteY5" fmla="*/ 1438113 h 3436246"/>
                <a:gd name="connsiteX6" fmla="*/ 694271 w 10244790"/>
                <a:gd name="connsiteY6" fmla="*/ 3436246 h 3436246"/>
                <a:gd name="connsiteX7" fmla="*/ 4309538 w 10244790"/>
                <a:gd name="connsiteY7" fmla="*/ 2428712 h 3436246"/>
                <a:gd name="connsiteX8" fmla="*/ 8712205 w 10244790"/>
                <a:gd name="connsiteY8" fmla="*/ 862379 h 3436246"/>
                <a:gd name="connsiteX9" fmla="*/ 9880603 w 10244790"/>
                <a:gd name="connsiteY9" fmla="*/ 743846 h 3436246"/>
                <a:gd name="connsiteX10" fmla="*/ 9906003 w 10244790"/>
                <a:gd name="connsiteY10" fmla="*/ 489846 h 3436246"/>
                <a:gd name="connsiteX11" fmla="*/ 8720670 w 10244790"/>
                <a:gd name="connsiteY11" fmla="*/ 532180 h 3436246"/>
                <a:gd name="connsiteX12" fmla="*/ 6172201 w 10244790"/>
                <a:gd name="connsiteY12" fmla="*/ 752314 h 3436246"/>
                <a:gd name="connsiteX13" fmla="*/ 2726269 w 10244790"/>
                <a:gd name="connsiteY13" fmla="*/ 7247 h 3436246"/>
                <a:gd name="connsiteX14" fmla="*/ 2 w 10244790"/>
                <a:gd name="connsiteY14" fmla="*/ 83448 h 3436246"/>
                <a:gd name="connsiteX15" fmla="*/ 465670 w 10244790"/>
                <a:gd name="connsiteY15" fmla="*/ 176580 h 3436246"/>
                <a:gd name="connsiteX0" fmla="*/ 457204 w 10244790"/>
                <a:gd name="connsiteY0" fmla="*/ 185046 h 3436246"/>
                <a:gd name="connsiteX1" fmla="*/ 59271 w 10244790"/>
                <a:gd name="connsiteY1" fmla="*/ 362846 h 3436246"/>
                <a:gd name="connsiteX2" fmla="*/ 84671 w 10244790"/>
                <a:gd name="connsiteY2" fmla="*/ 371313 h 3436246"/>
                <a:gd name="connsiteX3" fmla="*/ 245537 w 10244790"/>
                <a:gd name="connsiteY3" fmla="*/ 574513 h 3436246"/>
                <a:gd name="connsiteX4" fmla="*/ 50804 w 10244790"/>
                <a:gd name="connsiteY4" fmla="*/ 718446 h 3436246"/>
                <a:gd name="connsiteX5" fmla="*/ 3031071 w 10244790"/>
                <a:gd name="connsiteY5" fmla="*/ 1438113 h 3436246"/>
                <a:gd name="connsiteX6" fmla="*/ 694271 w 10244790"/>
                <a:gd name="connsiteY6" fmla="*/ 3436246 h 3436246"/>
                <a:gd name="connsiteX7" fmla="*/ 4309538 w 10244790"/>
                <a:gd name="connsiteY7" fmla="*/ 2428712 h 3436246"/>
                <a:gd name="connsiteX8" fmla="*/ 8712205 w 10244790"/>
                <a:gd name="connsiteY8" fmla="*/ 862379 h 3436246"/>
                <a:gd name="connsiteX9" fmla="*/ 9880603 w 10244790"/>
                <a:gd name="connsiteY9" fmla="*/ 743846 h 3436246"/>
                <a:gd name="connsiteX10" fmla="*/ 9906003 w 10244790"/>
                <a:gd name="connsiteY10" fmla="*/ 489846 h 3436246"/>
                <a:gd name="connsiteX11" fmla="*/ 8720670 w 10244790"/>
                <a:gd name="connsiteY11" fmla="*/ 532180 h 3436246"/>
                <a:gd name="connsiteX12" fmla="*/ 6172201 w 10244790"/>
                <a:gd name="connsiteY12" fmla="*/ 752314 h 3436246"/>
                <a:gd name="connsiteX13" fmla="*/ 2726269 w 10244790"/>
                <a:gd name="connsiteY13" fmla="*/ 7247 h 3436246"/>
                <a:gd name="connsiteX14" fmla="*/ 2 w 10244790"/>
                <a:gd name="connsiteY14" fmla="*/ 83448 h 3436246"/>
                <a:gd name="connsiteX15" fmla="*/ 465670 w 10244790"/>
                <a:gd name="connsiteY15" fmla="*/ 176580 h 3436246"/>
                <a:gd name="connsiteX0" fmla="*/ 457204 w 10244790"/>
                <a:gd name="connsiteY0" fmla="*/ 185046 h 3436246"/>
                <a:gd name="connsiteX1" fmla="*/ 84671 w 10244790"/>
                <a:gd name="connsiteY1" fmla="*/ 371313 h 3436246"/>
                <a:gd name="connsiteX2" fmla="*/ 245537 w 10244790"/>
                <a:gd name="connsiteY2" fmla="*/ 574513 h 3436246"/>
                <a:gd name="connsiteX3" fmla="*/ 50804 w 10244790"/>
                <a:gd name="connsiteY3" fmla="*/ 718446 h 3436246"/>
                <a:gd name="connsiteX4" fmla="*/ 3031071 w 10244790"/>
                <a:gd name="connsiteY4" fmla="*/ 1438113 h 3436246"/>
                <a:gd name="connsiteX5" fmla="*/ 694271 w 10244790"/>
                <a:gd name="connsiteY5" fmla="*/ 3436246 h 3436246"/>
                <a:gd name="connsiteX6" fmla="*/ 4309538 w 10244790"/>
                <a:gd name="connsiteY6" fmla="*/ 2428712 h 3436246"/>
                <a:gd name="connsiteX7" fmla="*/ 8712205 w 10244790"/>
                <a:gd name="connsiteY7" fmla="*/ 862379 h 3436246"/>
                <a:gd name="connsiteX8" fmla="*/ 9880603 w 10244790"/>
                <a:gd name="connsiteY8" fmla="*/ 743846 h 3436246"/>
                <a:gd name="connsiteX9" fmla="*/ 9906003 w 10244790"/>
                <a:gd name="connsiteY9" fmla="*/ 489846 h 3436246"/>
                <a:gd name="connsiteX10" fmla="*/ 8720670 w 10244790"/>
                <a:gd name="connsiteY10" fmla="*/ 532180 h 3436246"/>
                <a:gd name="connsiteX11" fmla="*/ 6172201 w 10244790"/>
                <a:gd name="connsiteY11" fmla="*/ 752314 h 3436246"/>
                <a:gd name="connsiteX12" fmla="*/ 2726269 w 10244790"/>
                <a:gd name="connsiteY12" fmla="*/ 7247 h 3436246"/>
                <a:gd name="connsiteX13" fmla="*/ 2 w 10244790"/>
                <a:gd name="connsiteY13" fmla="*/ 83448 h 3436246"/>
                <a:gd name="connsiteX14" fmla="*/ 465670 w 10244790"/>
                <a:gd name="connsiteY14" fmla="*/ 176580 h 3436246"/>
                <a:gd name="connsiteX0" fmla="*/ 591550 w 10379136"/>
                <a:gd name="connsiteY0" fmla="*/ 185046 h 3436246"/>
                <a:gd name="connsiteX1" fmla="*/ 219017 w 10379136"/>
                <a:gd name="connsiteY1" fmla="*/ 371313 h 3436246"/>
                <a:gd name="connsiteX2" fmla="*/ 379883 w 10379136"/>
                <a:gd name="connsiteY2" fmla="*/ 574513 h 3436246"/>
                <a:gd name="connsiteX3" fmla="*/ 185150 w 10379136"/>
                <a:gd name="connsiteY3" fmla="*/ 718446 h 3436246"/>
                <a:gd name="connsiteX4" fmla="*/ 3453284 w 10379136"/>
                <a:gd name="connsiteY4" fmla="*/ 1505847 h 3436246"/>
                <a:gd name="connsiteX5" fmla="*/ 828617 w 10379136"/>
                <a:gd name="connsiteY5" fmla="*/ 3436246 h 3436246"/>
                <a:gd name="connsiteX6" fmla="*/ 4443884 w 10379136"/>
                <a:gd name="connsiteY6" fmla="*/ 2428712 h 3436246"/>
                <a:gd name="connsiteX7" fmla="*/ 8846551 w 10379136"/>
                <a:gd name="connsiteY7" fmla="*/ 862379 h 3436246"/>
                <a:gd name="connsiteX8" fmla="*/ 10014949 w 10379136"/>
                <a:gd name="connsiteY8" fmla="*/ 743846 h 3436246"/>
                <a:gd name="connsiteX9" fmla="*/ 10040349 w 10379136"/>
                <a:gd name="connsiteY9" fmla="*/ 489846 h 3436246"/>
                <a:gd name="connsiteX10" fmla="*/ 8855016 w 10379136"/>
                <a:gd name="connsiteY10" fmla="*/ 532180 h 3436246"/>
                <a:gd name="connsiteX11" fmla="*/ 6306547 w 10379136"/>
                <a:gd name="connsiteY11" fmla="*/ 752314 h 3436246"/>
                <a:gd name="connsiteX12" fmla="*/ 2860615 w 10379136"/>
                <a:gd name="connsiteY12" fmla="*/ 7247 h 3436246"/>
                <a:gd name="connsiteX13" fmla="*/ 134348 w 10379136"/>
                <a:gd name="connsiteY13" fmla="*/ 83448 h 3436246"/>
                <a:gd name="connsiteX14" fmla="*/ 600016 w 10379136"/>
                <a:gd name="connsiteY14" fmla="*/ 176580 h 3436246"/>
                <a:gd name="connsiteX0" fmla="*/ 653442 w 10441028"/>
                <a:gd name="connsiteY0" fmla="*/ 185046 h 3436246"/>
                <a:gd name="connsiteX1" fmla="*/ 280909 w 10441028"/>
                <a:gd name="connsiteY1" fmla="*/ 371313 h 3436246"/>
                <a:gd name="connsiteX2" fmla="*/ 441775 w 10441028"/>
                <a:gd name="connsiteY2" fmla="*/ 574513 h 3436246"/>
                <a:gd name="connsiteX3" fmla="*/ 177192 w 10441028"/>
                <a:gd name="connsiteY3" fmla="*/ 718446 h 3436246"/>
                <a:gd name="connsiteX4" fmla="*/ 3515176 w 10441028"/>
                <a:gd name="connsiteY4" fmla="*/ 1505847 h 3436246"/>
                <a:gd name="connsiteX5" fmla="*/ 890509 w 10441028"/>
                <a:gd name="connsiteY5" fmla="*/ 3436246 h 3436246"/>
                <a:gd name="connsiteX6" fmla="*/ 4505776 w 10441028"/>
                <a:gd name="connsiteY6" fmla="*/ 2428712 h 3436246"/>
                <a:gd name="connsiteX7" fmla="*/ 8908443 w 10441028"/>
                <a:gd name="connsiteY7" fmla="*/ 862379 h 3436246"/>
                <a:gd name="connsiteX8" fmla="*/ 10076841 w 10441028"/>
                <a:gd name="connsiteY8" fmla="*/ 743846 h 3436246"/>
                <a:gd name="connsiteX9" fmla="*/ 10102241 w 10441028"/>
                <a:gd name="connsiteY9" fmla="*/ 489846 h 3436246"/>
                <a:gd name="connsiteX10" fmla="*/ 8916908 w 10441028"/>
                <a:gd name="connsiteY10" fmla="*/ 532180 h 3436246"/>
                <a:gd name="connsiteX11" fmla="*/ 6368439 w 10441028"/>
                <a:gd name="connsiteY11" fmla="*/ 752314 h 3436246"/>
                <a:gd name="connsiteX12" fmla="*/ 2922507 w 10441028"/>
                <a:gd name="connsiteY12" fmla="*/ 7247 h 3436246"/>
                <a:gd name="connsiteX13" fmla="*/ 196240 w 10441028"/>
                <a:gd name="connsiteY13" fmla="*/ 83448 h 3436246"/>
                <a:gd name="connsiteX14" fmla="*/ 661908 w 10441028"/>
                <a:gd name="connsiteY14" fmla="*/ 176580 h 3436246"/>
                <a:gd name="connsiteX0" fmla="*/ 477670 w 10265256"/>
                <a:gd name="connsiteY0" fmla="*/ 185046 h 3436246"/>
                <a:gd name="connsiteX1" fmla="*/ 105137 w 10265256"/>
                <a:gd name="connsiteY1" fmla="*/ 371313 h 3436246"/>
                <a:gd name="connsiteX2" fmla="*/ 266003 w 10265256"/>
                <a:gd name="connsiteY2" fmla="*/ 574513 h 3436246"/>
                <a:gd name="connsiteX3" fmla="*/ 1420 w 10265256"/>
                <a:gd name="connsiteY3" fmla="*/ 718446 h 3436246"/>
                <a:gd name="connsiteX4" fmla="*/ 3339404 w 10265256"/>
                <a:gd name="connsiteY4" fmla="*/ 1505847 h 3436246"/>
                <a:gd name="connsiteX5" fmla="*/ 714737 w 10265256"/>
                <a:gd name="connsiteY5" fmla="*/ 3436246 h 3436246"/>
                <a:gd name="connsiteX6" fmla="*/ 4330004 w 10265256"/>
                <a:gd name="connsiteY6" fmla="*/ 2428712 h 3436246"/>
                <a:gd name="connsiteX7" fmla="*/ 8732671 w 10265256"/>
                <a:gd name="connsiteY7" fmla="*/ 862379 h 3436246"/>
                <a:gd name="connsiteX8" fmla="*/ 9901069 w 10265256"/>
                <a:gd name="connsiteY8" fmla="*/ 743846 h 3436246"/>
                <a:gd name="connsiteX9" fmla="*/ 9926469 w 10265256"/>
                <a:gd name="connsiteY9" fmla="*/ 489846 h 3436246"/>
                <a:gd name="connsiteX10" fmla="*/ 8741136 w 10265256"/>
                <a:gd name="connsiteY10" fmla="*/ 532180 h 3436246"/>
                <a:gd name="connsiteX11" fmla="*/ 6192667 w 10265256"/>
                <a:gd name="connsiteY11" fmla="*/ 752314 h 3436246"/>
                <a:gd name="connsiteX12" fmla="*/ 2746735 w 10265256"/>
                <a:gd name="connsiteY12" fmla="*/ 7247 h 3436246"/>
                <a:gd name="connsiteX13" fmla="*/ 20468 w 10265256"/>
                <a:gd name="connsiteY13" fmla="*/ 83448 h 3436246"/>
                <a:gd name="connsiteX14" fmla="*/ 486136 w 10265256"/>
                <a:gd name="connsiteY14" fmla="*/ 176580 h 3436246"/>
                <a:gd name="connsiteX0" fmla="*/ 457204 w 10244790"/>
                <a:gd name="connsiteY0" fmla="*/ 185046 h 3436246"/>
                <a:gd name="connsiteX1" fmla="*/ 84671 w 10244790"/>
                <a:gd name="connsiteY1" fmla="*/ 371313 h 3436246"/>
                <a:gd name="connsiteX2" fmla="*/ 245537 w 10244790"/>
                <a:gd name="connsiteY2" fmla="*/ 574513 h 3436246"/>
                <a:gd name="connsiteX3" fmla="*/ 6354 w 10244790"/>
                <a:gd name="connsiteY3" fmla="*/ 705746 h 3436246"/>
                <a:gd name="connsiteX4" fmla="*/ 3318938 w 10244790"/>
                <a:gd name="connsiteY4" fmla="*/ 1505847 h 3436246"/>
                <a:gd name="connsiteX5" fmla="*/ 694271 w 10244790"/>
                <a:gd name="connsiteY5" fmla="*/ 3436246 h 3436246"/>
                <a:gd name="connsiteX6" fmla="*/ 4309538 w 10244790"/>
                <a:gd name="connsiteY6" fmla="*/ 2428712 h 3436246"/>
                <a:gd name="connsiteX7" fmla="*/ 8712205 w 10244790"/>
                <a:gd name="connsiteY7" fmla="*/ 862379 h 3436246"/>
                <a:gd name="connsiteX8" fmla="*/ 9880603 w 10244790"/>
                <a:gd name="connsiteY8" fmla="*/ 743846 h 3436246"/>
                <a:gd name="connsiteX9" fmla="*/ 9906003 w 10244790"/>
                <a:gd name="connsiteY9" fmla="*/ 489846 h 3436246"/>
                <a:gd name="connsiteX10" fmla="*/ 8720670 w 10244790"/>
                <a:gd name="connsiteY10" fmla="*/ 532180 h 3436246"/>
                <a:gd name="connsiteX11" fmla="*/ 6172201 w 10244790"/>
                <a:gd name="connsiteY11" fmla="*/ 752314 h 3436246"/>
                <a:gd name="connsiteX12" fmla="*/ 2726269 w 10244790"/>
                <a:gd name="connsiteY12" fmla="*/ 7247 h 3436246"/>
                <a:gd name="connsiteX13" fmla="*/ 2 w 10244790"/>
                <a:gd name="connsiteY13" fmla="*/ 83448 h 3436246"/>
                <a:gd name="connsiteX14" fmla="*/ 465670 w 10244790"/>
                <a:gd name="connsiteY14" fmla="*/ 176580 h 3436246"/>
                <a:gd name="connsiteX0" fmla="*/ 457204 w 10244790"/>
                <a:gd name="connsiteY0" fmla="*/ 252337 h 3503537"/>
                <a:gd name="connsiteX1" fmla="*/ 84671 w 10244790"/>
                <a:gd name="connsiteY1" fmla="*/ 438604 h 3503537"/>
                <a:gd name="connsiteX2" fmla="*/ 245537 w 10244790"/>
                <a:gd name="connsiteY2" fmla="*/ 641804 h 3503537"/>
                <a:gd name="connsiteX3" fmla="*/ 6354 w 10244790"/>
                <a:gd name="connsiteY3" fmla="*/ 773037 h 3503537"/>
                <a:gd name="connsiteX4" fmla="*/ 3318938 w 10244790"/>
                <a:gd name="connsiteY4" fmla="*/ 1573138 h 3503537"/>
                <a:gd name="connsiteX5" fmla="*/ 694271 w 10244790"/>
                <a:gd name="connsiteY5" fmla="*/ 3503537 h 3503537"/>
                <a:gd name="connsiteX6" fmla="*/ 4309538 w 10244790"/>
                <a:gd name="connsiteY6" fmla="*/ 2496003 h 3503537"/>
                <a:gd name="connsiteX7" fmla="*/ 8712205 w 10244790"/>
                <a:gd name="connsiteY7" fmla="*/ 929670 h 3503537"/>
                <a:gd name="connsiteX8" fmla="*/ 9880603 w 10244790"/>
                <a:gd name="connsiteY8" fmla="*/ 811137 h 3503537"/>
                <a:gd name="connsiteX9" fmla="*/ 9906003 w 10244790"/>
                <a:gd name="connsiteY9" fmla="*/ 557137 h 3503537"/>
                <a:gd name="connsiteX10" fmla="*/ 8720670 w 10244790"/>
                <a:gd name="connsiteY10" fmla="*/ 599471 h 3503537"/>
                <a:gd name="connsiteX11" fmla="*/ 6172201 w 10244790"/>
                <a:gd name="connsiteY11" fmla="*/ 819605 h 3503537"/>
                <a:gd name="connsiteX12" fmla="*/ 2726269 w 10244790"/>
                <a:gd name="connsiteY12" fmla="*/ 74538 h 3503537"/>
                <a:gd name="connsiteX13" fmla="*/ 2 w 10244790"/>
                <a:gd name="connsiteY13" fmla="*/ 150739 h 3503537"/>
                <a:gd name="connsiteX14" fmla="*/ 465670 w 10244790"/>
                <a:gd name="connsiteY14" fmla="*/ 243871 h 3503537"/>
                <a:gd name="connsiteX0" fmla="*/ 457203 w 10244789"/>
                <a:gd name="connsiteY0" fmla="*/ 244515 h 3495715"/>
                <a:gd name="connsiteX1" fmla="*/ 84670 w 10244789"/>
                <a:gd name="connsiteY1" fmla="*/ 430782 h 3495715"/>
                <a:gd name="connsiteX2" fmla="*/ 245536 w 10244789"/>
                <a:gd name="connsiteY2" fmla="*/ 633982 h 3495715"/>
                <a:gd name="connsiteX3" fmla="*/ 6353 w 10244789"/>
                <a:gd name="connsiteY3" fmla="*/ 765215 h 3495715"/>
                <a:gd name="connsiteX4" fmla="*/ 3318937 w 10244789"/>
                <a:gd name="connsiteY4" fmla="*/ 1565316 h 3495715"/>
                <a:gd name="connsiteX5" fmla="*/ 694270 w 10244789"/>
                <a:gd name="connsiteY5" fmla="*/ 3495715 h 3495715"/>
                <a:gd name="connsiteX6" fmla="*/ 4309537 w 10244789"/>
                <a:gd name="connsiteY6" fmla="*/ 2488181 h 3495715"/>
                <a:gd name="connsiteX7" fmla="*/ 8712204 w 10244789"/>
                <a:gd name="connsiteY7" fmla="*/ 921848 h 3495715"/>
                <a:gd name="connsiteX8" fmla="*/ 9880602 w 10244789"/>
                <a:gd name="connsiteY8" fmla="*/ 803315 h 3495715"/>
                <a:gd name="connsiteX9" fmla="*/ 9906002 w 10244789"/>
                <a:gd name="connsiteY9" fmla="*/ 549315 h 3495715"/>
                <a:gd name="connsiteX10" fmla="*/ 8720669 w 10244789"/>
                <a:gd name="connsiteY10" fmla="*/ 591649 h 3495715"/>
                <a:gd name="connsiteX11" fmla="*/ 6172200 w 10244789"/>
                <a:gd name="connsiteY11" fmla="*/ 811783 h 3495715"/>
                <a:gd name="connsiteX12" fmla="*/ 3027893 w 10244789"/>
                <a:gd name="connsiteY12" fmla="*/ 76241 h 3495715"/>
                <a:gd name="connsiteX13" fmla="*/ 1 w 10244789"/>
                <a:gd name="connsiteY13" fmla="*/ 142917 h 3495715"/>
                <a:gd name="connsiteX14" fmla="*/ 465669 w 10244789"/>
                <a:gd name="connsiteY14" fmla="*/ 236049 h 3495715"/>
                <a:gd name="connsiteX0" fmla="*/ 457203 w 10244789"/>
                <a:gd name="connsiteY0" fmla="*/ 251396 h 3502596"/>
                <a:gd name="connsiteX1" fmla="*/ 84670 w 10244789"/>
                <a:gd name="connsiteY1" fmla="*/ 437663 h 3502596"/>
                <a:gd name="connsiteX2" fmla="*/ 245536 w 10244789"/>
                <a:gd name="connsiteY2" fmla="*/ 640863 h 3502596"/>
                <a:gd name="connsiteX3" fmla="*/ 6353 w 10244789"/>
                <a:gd name="connsiteY3" fmla="*/ 772096 h 3502596"/>
                <a:gd name="connsiteX4" fmla="*/ 3318937 w 10244789"/>
                <a:gd name="connsiteY4" fmla="*/ 1572197 h 3502596"/>
                <a:gd name="connsiteX5" fmla="*/ 694270 w 10244789"/>
                <a:gd name="connsiteY5" fmla="*/ 3502596 h 3502596"/>
                <a:gd name="connsiteX6" fmla="*/ 4309537 w 10244789"/>
                <a:gd name="connsiteY6" fmla="*/ 2495062 h 3502596"/>
                <a:gd name="connsiteX7" fmla="*/ 8712204 w 10244789"/>
                <a:gd name="connsiteY7" fmla="*/ 928729 h 3502596"/>
                <a:gd name="connsiteX8" fmla="*/ 9880602 w 10244789"/>
                <a:gd name="connsiteY8" fmla="*/ 810196 h 3502596"/>
                <a:gd name="connsiteX9" fmla="*/ 9906002 w 10244789"/>
                <a:gd name="connsiteY9" fmla="*/ 556196 h 3502596"/>
                <a:gd name="connsiteX10" fmla="*/ 8720669 w 10244789"/>
                <a:gd name="connsiteY10" fmla="*/ 598530 h 3502596"/>
                <a:gd name="connsiteX11" fmla="*/ 6172200 w 10244789"/>
                <a:gd name="connsiteY11" fmla="*/ 818664 h 3502596"/>
                <a:gd name="connsiteX12" fmla="*/ 3027893 w 10244789"/>
                <a:gd name="connsiteY12" fmla="*/ 83122 h 3502596"/>
                <a:gd name="connsiteX13" fmla="*/ 1 w 10244789"/>
                <a:gd name="connsiteY13" fmla="*/ 149798 h 3502596"/>
                <a:gd name="connsiteX14" fmla="*/ 465669 w 10244789"/>
                <a:gd name="connsiteY14" fmla="*/ 242930 h 3502596"/>
                <a:gd name="connsiteX0" fmla="*/ 457203 w 10244789"/>
                <a:gd name="connsiteY0" fmla="*/ 265836 h 3517036"/>
                <a:gd name="connsiteX1" fmla="*/ 84670 w 10244789"/>
                <a:gd name="connsiteY1" fmla="*/ 452103 h 3517036"/>
                <a:gd name="connsiteX2" fmla="*/ 245536 w 10244789"/>
                <a:gd name="connsiteY2" fmla="*/ 655303 h 3517036"/>
                <a:gd name="connsiteX3" fmla="*/ 6353 w 10244789"/>
                <a:gd name="connsiteY3" fmla="*/ 786536 h 3517036"/>
                <a:gd name="connsiteX4" fmla="*/ 3318937 w 10244789"/>
                <a:gd name="connsiteY4" fmla="*/ 1586637 h 3517036"/>
                <a:gd name="connsiteX5" fmla="*/ 694270 w 10244789"/>
                <a:gd name="connsiteY5" fmla="*/ 3517036 h 3517036"/>
                <a:gd name="connsiteX6" fmla="*/ 4309537 w 10244789"/>
                <a:gd name="connsiteY6" fmla="*/ 2509502 h 3517036"/>
                <a:gd name="connsiteX7" fmla="*/ 8712204 w 10244789"/>
                <a:gd name="connsiteY7" fmla="*/ 943169 h 3517036"/>
                <a:gd name="connsiteX8" fmla="*/ 9880602 w 10244789"/>
                <a:gd name="connsiteY8" fmla="*/ 824636 h 3517036"/>
                <a:gd name="connsiteX9" fmla="*/ 9906002 w 10244789"/>
                <a:gd name="connsiteY9" fmla="*/ 570636 h 3517036"/>
                <a:gd name="connsiteX10" fmla="*/ 8720669 w 10244789"/>
                <a:gd name="connsiteY10" fmla="*/ 612970 h 3517036"/>
                <a:gd name="connsiteX11" fmla="*/ 6172200 w 10244789"/>
                <a:gd name="connsiteY11" fmla="*/ 833104 h 3517036"/>
                <a:gd name="connsiteX12" fmla="*/ 3027893 w 10244789"/>
                <a:gd name="connsiteY12" fmla="*/ 97562 h 3517036"/>
                <a:gd name="connsiteX13" fmla="*/ 1 w 10244789"/>
                <a:gd name="connsiteY13" fmla="*/ 164238 h 3517036"/>
                <a:gd name="connsiteX14" fmla="*/ 465669 w 10244789"/>
                <a:gd name="connsiteY14" fmla="*/ 257370 h 3517036"/>
                <a:gd name="connsiteX0" fmla="*/ 457203 w 10244789"/>
                <a:gd name="connsiteY0" fmla="*/ 203419 h 3454619"/>
                <a:gd name="connsiteX1" fmla="*/ 84670 w 10244789"/>
                <a:gd name="connsiteY1" fmla="*/ 389686 h 3454619"/>
                <a:gd name="connsiteX2" fmla="*/ 245536 w 10244789"/>
                <a:gd name="connsiteY2" fmla="*/ 592886 h 3454619"/>
                <a:gd name="connsiteX3" fmla="*/ 6353 w 10244789"/>
                <a:gd name="connsiteY3" fmla="*/ 724119 h 3454619"/>
                <a:gd name="connsiteX4" fmla="*/ 3318937 w 10244789"/>
                <a:gd name="connsiteY4" fmla="*/ 1524220 h 3454619"/>
                <a:gd name="connsiteX5" fmla="*/ 694270 w 10244789"/>
                <a:gd name="connsiteY5" fmla="*/ 3454619 h 3454619"/>
                <a:gd name="connsiteX6" fmla="*/ 4309537 w 10244789"/>
                <a:gd name="connsiteY6" fmla="*/ 2447085 h 3454619"/>
                <a:gd name="connsiteX7" fmla="*/ 8712204 w 10244789"/>
                <a:gd name="connsiteY7" fmla="*/ 880752 h 3454619"/>
                <a:gd name="connsiteX8" fmla="*/ 9880602 w 10244789"/>
                <a:gd name="connsiteY8" fmla="*/ 762219 h 3454619"/>
                <a:gd name="connsiteX9" fmla="*/ 9906002 w 10244789"/>
                <a:gd name="connsiteY9" fmla="*/ 508219 h 3454619"/>
                <a:gd name="connsiteX10" fmla="*/ 8720669 w 10244789"/>
                <a:gd name="connsiteY10" fmla="*/ 550553 h 3454619"/>
                <a:gd name="connsiteX11" fmla="*/ 6172200 w 10244789"/>
                <a:gd name="connsiteY11" fmla="*/ 751637 h 3454619"/>
                <a:gd name="connsiteX12" fmla="*/ 3027893 w 10244789"/>
                <a:gd name="connsiteY12" fmla="*/ 35145 h 3454619"/>
                <a:gd name="connsiteX13" fmla="*/ 1 w 10244789"/>
                <a:gd name="connsiteY13" fmla="*/ 101821 h 3454619"/>
                <a:gd name="connsiteX14" fmla="*/ 465669 w 10244789"/>
                <a:gd name="connsiteY14" fmla="*/ 194953 h 3454619"/>
                <a:gd name="connsiteX0" fmla="*/ 457203 w 10244789"/>
                <a:gd name="connsiteY0" fmla="*/ 203419 h 3454619"/>
                <a:gd name="connsiteX1" fmla="*/ 84670 w 10244789"/>
                <a:gd name="connsiteY1" fmla="*/ 389686 h 3454619"/>
                <a:gd name="connsiteX2" fmla="*/ 245536 w 10244789"/>
                <a:gd name="connsiteY2" fmla="*/ 592886 h 3454619"/>
                <a:gd name="connsiteX3" fmla="*/ 6353 w 10244789"/>
                <a:gd name="connsiteY3" fmla="*/ 724119 h 3454619"/>
                <a:gd name="connsiteX4" fmla="*/ 3318937 w 10244789"/>
                <a:gd name="connsiteY4" fmla="*/ 1524220 h 3454619"/>
                <a:gd name="connsiteX5" fmla="*/ 694270 w 10244789"/>
                <a:gd name="connsiteY5" fmla="*/ 3454619 h 3454619"/>
                <a:gd name="connsiteX6" fmla="*/ 4309537 w 10244789"/>
                <a:gd name="connsiteY6" fmla="*/ 2447085 h 3454619"/>
                <a:gd name="connsiteX7" fmla="*/ 8712204 w 10244789"/>
                <a:gd name="connsiteY7" fmla="*/ 880752 h 3454619"/>
                <a:gd name="connsiteX8" fmla="*/ 9880602 w 10244789"/>
                <a:gd name="connsiteY8" fmla="*/ 762219 h 3454619"/>
                <a:gd name="connsiteX9" fmla="*/ 9906002 w 10244789"/>
                <a:gd name="connsiteY9" fmla="*/ 508219 h 3454619"/>
                <a:gd name="connsiteX10" fmla="*/ 8720669 w 10244789"/>
                <a:gd name="connsiteY10" fmla="*/ 550553 h 3454619"/>
                <a:gd name="connsiteX11" fmla="*/ 6172200 w 10244789"/>
                <a:gd name="connsiteY11" fmla="*/ 751637 h 3454619"/>
                <a:gd name="connsiteX12" fmla="*/ 3027893 w 10244789"/>
                <a:gd name="connsiteY12" fmla="*/ 35145 h 3454619"/>
                <a:gd name="connsiteX13" fmla="*/ 1 w 10244789"/>
                <a:gd name="connsiteY13" fmla="*/ 101821 h 3454619"/>
                <a:gd name="connsiteX14" fmla="*/ 465669 w 10244789"/>
                <a:gd name="connsiteY14" fmla="*/ 194953 h 3454619"/>
                <a:gd name="connsiteX0" fmla="*/ 457203 w 10244789"/>
                <a:gd name="connsiteY0" fmla="*/ 203419 h 3454619"/>
                <a:gd name="connsiteX1" fmla="*/ 84670 w 10244789"/>
                <a:gd name="connsiteY1" fmla="*/ 389686 h 3454619"/>
                <a:gd name="connsiteX2" fmla="*/ 245536 w 10244789"/>
                <a:gd name="connsiteY2" fmla="*/ 592886 h 3454619"/>
                <a:gd name="connsiteX3" fmla="*/ 6353 w 10244789"/>
                <a:gd name="connsiteY3" fmla="*/ 724119 h 3454619"/>
                <a:gd name="connsiteX4" fmla="*/ 3318937 w 10244789"/>
                <a:gd name="connsiteY4" fmla="*/ 1524220 h 3454619"/>
                <a:gd name="connsiteX5" fmla="*/ 694270 w 10244789"/>
                <a:gd name="connsiteY5" fmla="*/ 3454619 h 3454619"/>
                <a:gd name="connsiteX6" fmla="*/ 4309537 w 10244789"/>
                <a:gd name="connsiteY6" fmla="*/ 2447085 h 3454619"/>
                <a:gd name="connsiteX7" fmla="*/ 8712204 w 10244789"/>
                <a:gd name="connsiteY7" fmla="*/ 880752 h 3454619"/>
                <a:gd name="connsiteX8" fmla="*/ 9880602 w 10244789"/>
                <a:gd name="connsiteY8" fmla="*/ 762219 h 3454619"/>
                <a:gd name="connsiteX9" fmla="*/ 9906002 w 10244789"/>
                <a:gd name="connsiteY9" fmla="*/ 508219 h 3454619"/>
                <a:gd name="connsiteX10" fmla="*/ 8720669 w 10244789"/>
                <a:gd name="connsiteY10" fmla="*/ 550553 h 3454619"/>
                <a:gd name="connsiteX11" fmla="*/ 6172200 w 10244789"/>
                <a:gd name="connsiteY11" fmla="*/ 751637 h 3454619"/>
                <a:gd name="connsiteX12" fmla="*/ 3027893 w 10244789"/>
                <a:gd name="connsiteY12" fmla="*/ 35145 h 3454619"/>
                <a:gd name="connsiteX13" fmla="*/ 1 w 10244789"/>
                <a:gd name="connsiteY13" fmla="*/ 101821 h 3454619"/>
                <a:gd name="connsiteX14" fmla="*/ 465669 w 10244789"/>
                <a:gd name="connsiteY14" fmla="*/ 194953 h 3454619"/>
                <a:gd name="connsiteX0" fmla="*/ 457203 w 10244789"/>
                <a:gd name="connsiteY0" fmla="*/ 220741 h 3471941"/>
                <a:gd name="connsiteX1" fmla="*/ 84670 w 10244789"/>
                <a:gd name="connsiteY1" fmla="*/ 407008 h 3471941"/>
                <a:gd name="connsiteX2" fmla="*/ 245536 w 10244789"/>
                <a:gd name="connsiteY2" fmla="*/ 610208 h 3471941"/>
                <a:gd name="connsiteX3" fmla="*/ 6353 w 10244789"/>
                <a:gd name="connsiteY3" fmla="*/ 741441 h 3471941"/>
                <a:gd name="connsiteX4" fmla="*/ 3318937 w 10244789"/>
                <a:gd name="connsiteY4" fmla="*/ 1541542 h 3471941"/>
                <a:gd name="connsiteX5" fmla="*/ 694270 w 10244789"/>
                <a:gd name="connsiteY5" fmla="*/ 3471941 h 3471941"/>
                <a:gd name="connsiteX6" fmla="*/ 4309537 w 10244789"/>
                <a:gd name="connsiteY6" fmla="*/ 2464407 h 3471941"/>
                <a:gd name="connsiteX7" fmla="*/ 8712204 w 10244789"/>
                <a:gd name="connsiteY7" fmla="*/ 898074 h 3471941"/>
                <a:gd name="connsiteX8" fmla="*/ 9880602 w 10244789"/>
                <a:gd name="connsiteY8" fmla="*/ 779541 h 3471941"/>
                <a:gd name="connsiteX9" fmla="*/ 9906002 w 10244789"/>
                <a:gd name="connsiteY9" fmla="*/ 525541 h 3471941"/>
                <a:gd name="connsiteX10" fmla="*/ 8720669 w 10244789"/>
                <a:gd name="connsiteY10" fmla="*/ 567875 h 3471941"/>
                <a:gd name="connsiteX11" fmla="*/ 6172200 w 10244789"/>
                <a:gd name="connsiteY11" fmla="*/ 768959 h 3471941"/>
                <a:gd name="connsiteX12" fmla="*/ 3027893 w 10244789"/>
                <a:gd name="connsiteY12" fmla="*/ 52467 h 3471941"/>
                <a:gd name="connsiteX13" fmla="*/ 1 w 10244789"/>
                <a:gd name="connsiteY13" fmla="*/ 119143 h 3471941"/>
                <a:gd name="connsiteX14" fmla="*/ 465669 w 10244789"/>
                <a:gd name="connsiteY14" fmla="*/ 212275 h 3471941"/>
                <a:gd name="connsiteX0" fmla="*/ 457203 w 10244789"/>
                <a:gd name="connsiteY0" fmla="*/ 230806 h 3482006"/>
                <a:gd name="connsiteX1" fmla="*/ 84670 w 10244789"/>
                <a:gd name="connsiteY1" fmla="*/ 417073 h 3482006"/>
                <a:gd name="connsiteX2" fmla="*/ 245536 w 10244789"/>
                <a:gd name="connsiteY2" fmla="*/ 620273 h 3482006"/>
                <a:gd name="connsiteX3" fmla="*/ 6353 w 10244789"/>
                <a:gd name="connsiteY3" fmla="*/ 751506 h 3482006"/>
                <a:gd name="connsiteX4" fmla="*/ 3318937 w 10244789"/>
                <a:gd name="connsiteY4" fmla="*/ 1551607 h 3482006"/>
                <a:gd name="connsiteX5" fmla="*/ 694270 w 10244789"/>
                <a:gd name="connsiteY5" fmla="*/ 3482006 h 3482006"/>
                <a:gd name="connsiteX6" fmla="*/ 4309537 w 10244789"/>
                <a:gd name="connsiteY6" fmla="*/ 2474472 h 3482006"/>
                <a:gd name="connsiteX7" fmla="*/ 8712204 w 10244789"/>
                <a:gd name="connsiteY7" fmla="*/ 908139 h 3482006"/>
                <a:gd name="connsiteX8" fmla="*/ 9880602 w 10244789"/>
                <a:gd name="connsiteY8" fmla="*/ 789606 h 3482006"/>
                <a:gd name="connsiteX9" fmla="*/ 9906002 w 10244789"/>
                <a:gd name="connsiteY9" fmla="*/ 535606 h 3482006"/>
                <a:gd name="connsiteX10" fmla="*/ 8720669 w 10244789"/>
                <a:gd name="connsiteY10" fmla="*/ 577940 h 3482006"/>
                <a:gd name="connsiteX11" fmla="*/ 6172200 w 10244789"/>
                <a:gd name="connsiteY11" fmla="*/ 779024 h 3482006"/>
                <a:gd name="connsiteX12" fmla="*/ 3027893 w 10244789"/>
                <a:gd name="connsiteY12" fmla="*/ 62532 h 3482006"/>
                <a:gd name="connsiteX13" fmla="*/ 1 w 10244789"/>
                <a:gd name="connsiteY13" fmla="*/ 129208 h 3482006"/>
                <a:gd name="connsiteX14" fmla="*/ 465669 w 10244789"/>
                <a:gd name="connsiteY14" fmla="*/ 222340 h 3482006"/>
                <a:gd name="connsiteX0" fmla="*/ 457203 w 10244789"/>
                <a:gd name="connsiteY0" fmla="*/ 230806 h 3482006"/>
                <a:gd name="connsiteX1" fmla="*/ 84670 w 10244789"/>
                <a:gd name="connsiteY1" fmla="*/ 417073 h 3482006"/>
                <a:gd name="connsiteX2" fmla="*/ 245536 w 10244789"/>
                <a:gd name="connsiteY2" fmla="*/ 620273 h 3482006"/>
                <a:gd name="connsiteX3" fmla="*/ 6353 w 10244789"/>
                <a:gd name="connsiteY3" fmla="*/ 751506 h 3482006"/>
                <a:gd name="connsiteX4" fmla="*/ 3318937 w 10244789"/>
                <a:gd name="connsiteY4" fmla="*/ 1551607 h 3482006"/>
                <a:gd name="connsiteX5" fmla="*/ 694270 w 10244789"/>
                <a:gd name="connsiteY5" fmla="*/ 3482006 h 3482006"/>
                <a:gd name="connsiteX6" fmla="*/ 4309537 w 10244789"/>
                <a:gd name="connsiteY6" fmla="*/ 2474472 h 3482006"/>
                <a:gd name="connsiteX7" fmla="*/ 8712204 w 10244789"/>
                <a:gd name="connsiteY7" fmla="*/ 908139 h 3482006"/>
                <a:gd name="connsiteX8" fmla="*/ 9880602 w 10244789"/>
                <a:gd name="connsiteY8" fmla="*/ 789606 h 3482006"/>
                <a:gd name="connsiteX9" fmla="*/ 9906002 w 10244789"/>
                <a:gd name="connsiteY9" fmla="*/ 535606 h 3482006"/>
                <a:gd name="connsiteX10" fmla="*/ 8720669 w 10244789"/>
                <a:gd name="connsiteY10" fmla="*/ 577940 h 3482006"/>
                <a:gd name="connsiteX11" fmla="*/ 6172200 w 10244789"/>
                <a:gd name="connsiteY11" fmla="*/ 779024 h 3482006"/>
                <a:gd name="connsiteX12" fmla="*/ 3027893 w 10244789"/>
                <a:gd name="connsiteY12" fmla="*/ 62532 h 3482006"/>
                <a:gd name="connsiteX13" fmla="*/ 1 w 10244789"/>
                <a:gd name="connsiteY13" fmla="*/ 129208 h 3482006"/>
                <a:gd name="connsiteX14" fmla="*/ 465669 w 10244789"/>
                <a:gd name="connsiteY14" fmla="*/ 222340 h 3482006"/>
                <a:gd name="connsiteX0" fmla="*/ 457203 w 10244789"/>
                <a:gd name="connsiteY0" fmla="*/ 202547 h 3453747"/>
                <a:gd name="connsiteX1" fmla="*/ 84670 w 10244789"/>
                <a:gd name="connsiteY1" fmla="*/ 388814 h 3453747"/>
                <a:gd name="connsiteX2" fmla="*/ 245536 w 10244789"/>
                <a:gd name="connsiteY2" fmla="*/ 592014 h 3453747"/>
                <a:gd name="connsiteX3" fmla="*/ 6353 w 10244789"/>
                <a:gd name="connsiteY3" fmla="*/ 723247 h 3453747"/>
                <a:gd name="connsiteX4" fmla="*/ 3318937 w 10244789"/>
                <a:gd name="connsiteY4" fmla="*/ 1523348 h 3453747"/>
                <a:gd name="connsiteX5" fmla="*/ 694270 w 10244789"/>
                <a:gd name="connsiteY5" fmla="*/ 3453747 h 3453747"/>
                <a:gd name="connsiteX6" fmla="*/ 4309537 w 10244789"/>
                <a:gd name="connsiteY6" fmla="*/ 2446213 h 3453747"/>
                <a:gd name="connsiteX7" fmla="*/ 8712204 w 10244789"/>
                <a:gd name="connsiteY7" fmla="*/ 879880 h 3453747"/>
                <a:gd name="connsiteX8" fmla="*/ 9880602 w 10244789"/>
                <a:gd name="connsiteY8" fmla="*/ 761347 h 3453747"/>
                <a:gd name="connsiteX9" fmla="*/ 9906002 w 10244789"/>
                <a:gd name="connsiteY9" fmla="*/ 507347 h 3453747"/>
                <a:gd name="connsiteX10" fmla="*/ 8720669 w 10244789"/>
                <a:gd name="connsiteY10" fmla="*/ 549681 h 3453747"/>
                <a:gd name="connsiteX11" fmla="*/ 6172200 w 10244789"/>
                <a:gd name="connsiteY11" fmla="*/ 738065 h 3453747"/>
                <a:gd name="connsiteX12" fmla="*/ 3027893 w 10244789"/>
                <a:gd name="connsiteY12" fmla="*/ 34273 h 3453747"/>
                <a:gd name="connsiteX13" fmla="*/ 1 w 10244789"/>
                <a:gd name="connsiteY13" fmla="*/ 100949 h 3453747"/>
                <a:gd name="connsiteX14" fmla="*/ 465669 w 10244789"/>
                <a:gd name="connsiteY14" fmla="*/ 194081 h 3453747"/>
                <a:gd name="connsiteX0" fmla="*/ 457203 w 10244789"/>
                <a:gd name="connsiteY0" fmla="*/ 202112 h 3453312"/>
                <a:gd name="connsiteX1" fmla="*/ 84670 w 10244789"/>
                <a:gd name="connsiteY1" fmla="*/ 388379 h 3453312"/>
                <a:gd name="connsiteX2" fmla="*/ 245536 w 10244789"/>
                <a:gd name="connsiteY2" fmla="*/ 591579 h 3453312"/>
                <a:gd name="connsiteX3" fmla="*/ 6353 w 10244789"/>
                <a:gd name="connsiteY3" fmla="*/ 722812 h 3453312"/>
                <a:gd name="connsiteX4" fmla="*/ 3318937 w 10244789"/>
                <a:gd name="connsiteY4" fmla="*/ 1522913 h 3453312"/>
                <a:gd name="connsiteX5" fmla="*/ 694270 w 10244789"/>
                <a:gd name="connsiteY5" fmla="*/ 3453312 h 3453312"/>
                <a:gd name="connsiteX6" fmla="*/ 4309537 w 10244789"/>
                <a:gd name="connsiteY6" fmla="*/ 2445778 h 3453312"/>
                <a:gd name="connsiteX7" fmla="*/ 8712204 w 10244789"/>
                <a:gd name="connsiteY7" fmla="*/ 879445 h 3453312"/>
                <a:gd name="connsiteX8" fmla="*/ 9880602 w 10244789"/>
                <a:gd name="connsiteY8" fmla="*/ 760912 h 3453312"/>
                <a:gd name="connsiteX9" fmla="*/ 9906002 w 10244789"/>
                <a:gd name="connsiteY9" fmla="*/ 506912 h 3453312"/>
                <a:gd name="connsiteX10" fmla="*/ 8720669 w 10244789"/>
                <a:gd name="connsiteY10" fmla="*/ 549246 h 3453312"/>
                <a:gd name="connsiteX11" fmla="*/ 6172200 w 10244789"/>
                <a:gd name="connsiteY11" fmla="*/ 731280 h 3453312"/>
                <a:gd name="connsiteX12" fmla="*/ 3027893 w 10244789"/>
                <a:gd name="connsiteY12" fmla="*/ 33838 h 3453312"/>
                <a:gd name="connsiteX13" fmla="*/ 1 w 10244789"/>
                <a:gd name="connsiteY13" fmla="*/ 100514 h 3453312"/>
                <a:gd name="connsiteX14" fmla="*/ 465669 w 10244789"/>
                <a:gd name="connsiteY14" fmla="*/ 193646 h 3453312"/>
                <a:gd name="connsiteX0" fmla="*/ 457203 w 10244789"/>
                <a:gd name="connsiteY0" fmla="*/ 246653 h 3497853"/>
                <a:gd name="connsiteX1" fmla="*/ 84670 w 10244789"/>
                <a:gd name="connsiteY1" fmla="*/ 432920 h 3497853"/>
                <a:gd name="connsiteX2" fmla="*/ 245536 w 10244789"/>
                <a:gd name="connsiteY2" fmla="*/ 636120 h 3497853"/>
                <a:gd name="connsiteX3" fmla="*/ 6353 w 10244789"/>
                <a:gd name="connsiteY3" fmla="*/ 767353 h 3497853"/>
                <a:gd name="connsiteX4" fmla="*/ 3318937 w 10244789"/>
                <a:gd name="connsiteY4" fmla="*/ 1567454 h 3497853"/>
                <a:gd name="connsiteX5" fmla="*/ 694270 w 10244789"/>
                <a:gd name="connsiteY5" fmla="*/ 3497853 h 3497853"/>
                <a:gd name="connsiteX6" fmla="*/ 4309537 w 10244789"/>
                <a:gd name="connsiteY6" fmla="*/ 2490319 h 3497853"/>
                <a:gd name="connsiteX7" fmla="*/ 8712204 w 10244789"/>
                <a:gd name="connsiteY7" fmla="*/ 923986 h 3497853"/>
                <a:gd name="connsiteX8" fmla="*/ 9880602 w 10244789"/>
                <a:gd name="connsiteY8" fmla="*/ 805453 h 3497853"/>
                <a:gd name="connsiteX9" fmla="*/ 9906002 w 10244789"/>
                <a:gd name="connsiteY9" fmla="*/ 551453 h 3497853"/>
                <a:gd name="connsiteX10" fmla="*/ 8720669 w 10244789"/>
                <a:gd name="connsiteY10" fmla="*/ 593787 h 3497853"/>
                <a:gd name="connsiteX11" fmla="*/ 6172200 w 10244789"/>
                <a:gd name="connsiteY11" fmla="*/ 775821 h 3497853"/>
                <a:gd name="connsiteX12" fmla="*/ 3027893 w 10244789"/>
                <a:gd name="connsiteY12" fmla="*/ 78379 h 3497853"/>
                <a:gd name="connsiteX13" fmla="*/ 1 w 10244789"/>
                <a:gd name="connsiteY13" fmla="*/ 145055 h 3497853"/>
                <a:gd name="connsiteX14" fmla="*/ 465669 w 10244789"/>
                <a:gd name="connsiteY14" fmla="*/ 238187 h 3497853"/>
                <a:gd name="connsiteX0" fmla="*/ 457203 w 10244789"/>
                <a:gd name="connsiteY0" fmla="*/ 246653 h 3497853"/>
                <a:gd name="connsiteX1" fmla="*/ 84670 w 10244789"/>
                <a:gd name="connsiteY1" fmla="*/ 432920 h 3497853"/>
                <a:gd name="connsiteX2" fmla="*/ 245536 w 10244789"/>
                <a:gd name="connsiteY2" fmla="*/ 636120 h 3497853"/>
                <a:gd name="connsiteX3" fmla="*/ 6353 w 10244789"/>
                <a:gd name="connsiteY3" fmla="*/ 767353 h 3497853"/>
                <a:gd name="connsiteX4" fmla="*/ 3318937 w 10244789"/>
                <a:gd name="connsiteY4" fmla="*/ 1567454 h 3497853"/>
                <a:gd name="connsiteX5" fmla="*/ 694270 w 10244789"/>
                <a:gd name="connsiteY5" fmla="*/ 3497853 h 3497853"/>
                <a:gd name="connsiteX6" fmla="*/ 4309537 w 10244789"/>
                <a:gd name="connsiteY6" fmla="*/ 2490319 h 3497853"/>
                <a:gd name="connsiteX7" fmla="*/ 8712204 w 10244789"/>
                <a:gd name="connsiteY7" fmla="*/ 923986 h 3497853"/>
                <a:gd name="connsiteX8" fmla="*/ 9880602 w 10244789"/>
                <a:gd name="connsiteY8" fmla="*/ 805453 h 3497853"/>
                <a:gd name="connsiteX9" fmla="*/ 9906002 w 10244789"/>
                <a:gd name="connsiteY9" fmla="*/ 551453 h 3497853"/>
                <a:gd name="connsiteX10" fmla="*/ 8720669 w 10244789"/>
                <a:gd name="connsiteY10" fmla="*/ 593787 h 3497853"/>
                <a:gd name="connsiteX11" fmla="*/ 6172200 w 10244789"/>
                <a:gd name="connsiteY11" fmla="*/ 775821 h 3497853"/>
                <a:gd name="connsiteX12" fmla="*/ 3027893 w 10244789"/>
                <a:gd name="connsiteY12" fmla="*/ 78379 h 3497853"/>
                <a:gd name="connsiteX13" fmla="*/ 1 w 10244789"/>
                <a:gd name="connsiteY13" fmla="*/ 145055 h 3497853"/>
                <a:gd name="connsiteX14" fmla="*/ 465669 w 10244789"/>
                <a:gd name="connsiteY14" fmla="*/ 238187 h 3497853"/>
                <a:gd name="connsiteX0" fmla="*/ 457202 w 10244788"/>
                <a:gd name="connsiteY0" fmla="*/ 254869 h 3506069"/>
                <a:gd name="connsiteX1" fmla="*/ 84669 w 10244788"/>
                <a:gd name="connsiteY1" fmla="*/ 441136 h 3506069"/>
                <a:gd name="connsiteX2" fmla="*/ 245535 w 10244788"/>
                <a:gd name="connsiteY2" fmla="*/ 644336 h 3506069"/>
                <a:gd name="connsiteX3" fmla="*/ 6352 w 10244788"/>
                <a:gd name="connsiteY3" fmla="*/ 775569 h 3506069"/>
                <a:gd name="connsiteX4" fmla="*/ 3318936 w 10244788"/>
                <a:gd name="connsiteY4" fmla="*/ 1575670 h 3506069"/>
                <a:gd name="connsiteX5" fmla="*/ 694269 w 10244788"/>
                <a:gd name="connsiteY5" fmla="*/ 3506069 h 3506069"/>
                <a:gd name="connsiteX6" fmla="*/ 4309536 w 10244788"/>
                <a:gd name="connsiteY6" fmla="*/ 2498535 h 3506069"/>
                <a:gd name="connsiteX7" fmla="*/ 8712203 w 10244788"/>
                <a:gd name="connsiteY7" fmla="*/ 932202 h 3506069"/>
                <a:gd name="connsiteX8" fmla="*/ 9880601 w 10244788"/>
                <a:gd name="connsiteY8" fmla="*/ 813669 h 3506069"/>
                <a:gd name="connsiteX9" fmla="*/ 9906001 w 10244788"/>
                <a:gd name="connsiteY9" fmla="*/ 559669 h 3506069"/>
                <a:gd name="connsiteX10" fmla="*/ 8720668 w 10244788"/>
                <a:gd name="connsiteY10" fmla="*/ 602003 h 3506069"/>
                <a:gd name="connsiteX11" fmla="*/ 6172199 w 10244788"/>
                <a:gd name="connsiteY11" fmla="*/ 784037 h 3506069"/>
                <a:gd name="connsiteX12" fmla="*/ 3027892 w 10244788"/>
                <a:gd name="connsiteY12" fmla="*/ 86595 h 3506069"/>
                <a:gd name="connsiteX13" fmla="*/ 1518768 w 10244788"/>
                <a:gd name="connsiteY13" fmla="*/ 18075 h 3506069"/>
                <a:gd name="connsiteX14" fmla="*/ 0 w 10244788"/>
                <a:gd name="connsiteY14" fmla="*/ 153271 h 3506069"/>
                <a:gd name="connsiteX15" fmla="*/ 465668 w 10244788"/>
                <a:gd name="connsiteY15" fmla="*/ 246403 h 3506069"/>
                <a:gd name="connsiteX0" fmla="*/ 457202 w 10244788"/>
                <a:gd name="connsiteY0" fmla="*/ 267533 h 3518733"/>
                <a:gd name="connsiteX1" fmla="*/ 84669 w 10244788"/>
                <a:gd name="connsiteY1" fmla="*/ 453800 h 3518733"/>
                <a:gd name="connsiteX2" fmla="*/ 245535 w 10244788"/>
                <a:gd name="connsiteY2" fmla="*/ 657000 h 3518733"/>
                <a:gd name="connsiteX3" fmla="*/ 6352 w 10244788"/>
                <a:gd name="connsiteY3" fmla="*/ 788233 h 3518733"/>
                <a:gd name="connsiteX4" fmla="*/ 3318936 w 10244788"/>
                <a:gd name="connsiteY4" fmla="*/ 1588334 h 3518733"/>
                <a:gd name="connsiteX5" fmla="*/ 694269 w 10244788"/>
                <a:gd name="connsiteY5" fmla="*/ 3518733 h 3518733"/>
                <a:gd name="connsiteX6" fmla="*/ 4309536 w 10244788"/>
                <a:gd name="connsiteY6" fmla="*/ 2511199 h 3518733"/>
                <a:gd name="connsiteX7" fmla="*/ 8712203 w 10244788"/>
                <a:gd name="connsiteY7" fmla="*/ 944866 h 3518733"/>
                <a:gd name="connsiteX8" fmla="*/ 9880601 w 10244788"/>
                <a:gd name="connsiteY8" fmla="*/ 826333 h 3518733"/>
                <a:gd name="connsiteX9" fmla="*/ 9906001 w 10244788"/>
                <a:gd name="connsiteY9" fmla="*/ 572333 h 3518733"/>
                <a:gd name="connsiteX10" fmla="*/ 8720668 w 10244788"/>
                <a:gd name="connsiteY10" fmla="*/ 614667 h 3518733"/>
                <a:gd name="connsiteX11" fmla="*/ 6172199 w 10244788"/>
                <a:gd name="connsiteY11" fmla="*/ 796701 h 3518733"/>
                <a:gd name="connsiteX12" fmla="*/ 3027892 w 10244788"/>
                <a:gd name="connsiteY12" fmla="*/ 99259 h 3518733"/>
                <a:gd name="connsiteX13" fmla="*/ 1515593 w 10244788"/>
                <a:gd name="connsiteY13" fmla="*/ 11689 h 3518733"/>
                <a:gd name="connsiteX14" fmla="*/ 0 w 10244788"/>
                <a:gd name="connsiteY14" fmla="*/ 165935 h 3518733"/>
                <a:gd name="connsiteX15" fmla="*/ 465668 w 10244788"/>
                <a:gd name="connsiteY15" fmla="*/ 259067 h 3518733"/>
                <a:gd name="connsiteX0" fmla="*/ 452384 w 10239970"/>
                <a:gd name="connsiteY0" fmla="*/ 267533 h 3518733"/>
                <a:gd name="connsiteX1" fmla="*/ 79851 w 10239970"/>
                <a:gd name="connsiteY1" fmla="*/ 453800 h 3518733"/>
                <a:gd name="connsiteX2" fmla="*/ 240717 w 10239970"/>
                <a:gd name="connsiteY2" fmla="*/ 657000 h 3518733"/>
                <a:gd name="connsiteX3" fmla="*/ 1534 w 10239970"/>
                <a:gd name="connsiteY3" fmla="*/ 788233 h 3518733"/>
                <a:gd name="connsiteX4" fmla="*/ 3314118 w 10239970"/>
                <a:gd name="connsiteY4" fmla="*/ 1588334 h 3518733"/>
                <a:gd name="connsiteX5" fmla="*/ 689451 w 10239970"/>
                <a:gd name="connsiteY5" fmla="*/ 3518733 h 3518733"/>
                <a:gd name="connsiteX6" fmla="*/ 4304718 w 10239970"/>
                <a:gd name="connsiteY6" fmla="*/ 2511199 h 3518733"/>
                <a:gd name="connsiteX7" fmla="*/ 8707385 w 10239970"/>
                <a:gd name="connsiteY7" fmla="*/ 944866 h 3518733"/>
                <a:gd name="connsiteX8" fmla="*/ 9875783 w 10239970"/>
                <a:gd name="connsiteY8" fmla="*/ 826333 h 3518733"/>
                <a:gd name="connsiteX9" fmla="*/ 9901183 w 10239970"/>
                <a:gd name="connsiteY9" fmla="*/ 572333 h 3518733"/>
                <a:gd name="connsiteX10" fmla="*/ 8715850 w 10239970"/>
                <a:gd name="connsiteY10" fmla="*/ 614667 h 3518733"/>
                <a:gd name="connsiteX11" fmla="*/ 6167381 w 10239970"/>
                <a:gd name="connsiteY11" fmla="*/ 796701 h 3518733"/>
                <a:gd name="connsiteX12" fmla="*/ 3023074 w 10239970"/>
                <a:gd name="connsiteY12" fmla="*/ 99259 h 3518733"/>
                <a:gd name="connsiteX13" fmla="*/ 1510775 w 10239970"/>
                <a:gd name="connsiteY13" fmla="*/ 11689 h 3518733"/>
                <a:gd name="connsiteX14" fmla="*/ 45982 w 10239970"/>
                <a:gd name="connsiteY14" fmla="*/ 134185 h 3518733"/>
                <a:gd name="connsiteX15" fmla="*/ 460850 w 10239970"/>
                <a:gd name="connsiteY15" fmla="*/ 259067 h 3518733"/>
                <a:gd name="connsiteX0" fmla="*/ 452315 w 10239901"/>
                <a:gd name="connsiteY0" fmla="*/ 267533 h 3518733"/>
                <a:gd name="connsiteX1" fmla="*/ 79782 w 10239901"/>
                <a:gd name="connsiteY1" fmla="*/ 453800 h 3518733"/>
                <a:gd name="connsiteX2" fmla="*/ 240648 w 10239901"/>
                <a:gd name="connsiteY2" fmla="*/ 657000 h 3518733"/>
                <a:gd name="connsiteX3" fmla="*/ 1465 w 10239901"/>
                <a:gd name="connsiteY3" fmla="*/ 788233 h 3518733"/>
                <a:gd name="connsiteX4" fmla="*/ 3314049 w 10239901"/>
                <a:gd name="connsiteY4" fmla="*/ 1588334 h 3518733"/>
                <a:gd name="connsiteX5" fmla="*/ 689382 w 10239901"/>
                <a:gd name="connsiteY5" fmla="*/ 3518733 h 3518733"/>
                <a:gd name="connsiteX6" fmla="*/ 4304649 w 10239901"/>
                <a:gd name="connsiteY6" fmla="*/ 2511199 h 3518733"/>
                <a:gd name="connsiteX7" fmla="*/ 8707316 w 10239901"/>
                <a:gd name="connsiteY7" fmla="*/ 944866 h 3518733"/>
                <a:gd name="connsiteX8" fmla="*/ 9875714 w 10239901"/>
                <a:gd name="connsiteY8" fmla="*/ 826333 h 3518733"/>
                <a:gd name="connsiteX9" fmla="*/ 9901114 w 10239901"/>
                <a:gd name="connsiteY9" fmla="*/ 572333 h 3518733"/>
                <a:gd name="connsiteX10" fmla="*/ 8715781 w 10239901"/>
                <a:gd name="connsiteY10" fmla="*/ 614667 h 3518733"/>
                <a:gd name="connsiteX11" fmla="*/ 6167312 w 10239901"/>
                <a:gd name="connsiteY11" fmla="*/ 796701 h 3518733"/>
                <a:gd name="connsiteX12" fmla="*/ 3023005 w 10239901"/>
                <a:gd name="connsiteY12" fmla="*/ 99259 h 3518733"/>
                <a:gd name="connsiteX13" fmla="*/ 1510706 w 10239901"/>
                <a:gd name="connsiteY13" fmla="*/ 11689 h 3518733"/>
                <a:gd name="connsiteX14" fmla="*/ 45913 w 10239901"/>
                <a:gd name="connsiteY14" fmla="*/ 134185 h 3518733"/>
                <a:gd name="connsiteX15" fmla="*/ 460781 w 10239901"/>
                <a:gd name="connsiteY15" fmla="*/ 259067 h 3518733"/>
                <a:gd name="connsiteX0" fmla="*/ 452315 w 10235753"/>
                <a:gd name="connsiteY0" fmla="*/ 267533 h 3518733"/>
                <a:gd name="connsiteX1" fmla="*/ 79782 w 10235753"/>
                <a:gd name="connsiteY1" fmla="*/ 453800 h 3518733"/>
                <a:gd name="connsiteX2" fmla="*/ 240648 w 10235753"/>
                <a:gd name="connsiteY2" fmla="*/ 657000 h 3518733"/>
                <a:gd name="connsiteX3" fmla="*/ 1465 w 10235753"/>
                <a:gd name="connsiteY3" fmla="*/ 788233 h 3518733"/>
                <a:gd name="connsiteX4" fmla="*/ 3314049 w 10235753"/>
                <a:gd name="connsiteY4" fmla="*/ 1588334 h 3518733"/>
                <a:gd name="connsiteX5" fmla="*/ 689382 w 10235753"/>
                <a:gd name="connsiteY5" fmla="*/ 3518733 h 3518733"/>
                <a:gd name="connsiteX6" fmla="*/ 4304649 w 10235753"/>
                <a:gd name="connsiteY6" fmla="*/ 2511199 h 3518733"/>
                <a:gd name="connsiteX7" fmla="*/ 8707316 w 10235753"/>
                <a:gd name="connsiteY7" fmla="*/ 944866 h 3518733"/>
                <a:gd name="connsiteX8" fmla="*/ 9875714 w 10235753"/>
                <a:gd name="connsiteY8" fmla="*/ 826333 h 3518733"/>
                <a:gd name="connsiteX9" fmla="*/ 10235605 w 10235753"/>
                <a:gd name="connsiteY9" fmla="*/ 668914 h 3518733"/>
                <a:gd name="connsiteX10" fmla="*/ 9901114 w 10235753"/>
                <a:gd name="connsiteY10" fmla="*/ 572333 h 3518733"/>
                <a:gd name="connsiteX11" fmla="*/ 8715781 w 10235753"/>
                <a:gd name="connsiteY11" fmla="*/ 614667 h 3518733"/>
                <a:gd name="connsiteX12" fmla="*/ 6167312 w 10235753"/>
                <a:gd name="connsiteY12" fmla="*/ 796701 h 3518733"/>
                <a:gd name="connsiteX13" fmla="*/ 3023005 w 10235753"/>
                <a:gd name="connsiteY13" fmla="*/ 99259 h 3518733"/>
                <a:gd name="connsiteX14" fmla="*/ 1510706 w 10235753"/>
                <a:gd name="connsiteY14" fmla="*/ 11689 h 3518733"/>
                <a:gd name="connsiteX15" fmla="*/ 45913 w 10235753"/>
                <a:gd name="connsiteY15" fmla="*/ 134185 h 3518733"/>
                <a:gd name="connsiteX16" fmla="*/ 460781 w 10235753"/>
                <a:gd name="connsiteY16" fmla="*/ 259067 h 3518733"/>
                <a:gd name="connsiteX0" fmla="*/ 452315 w 10330927"/>
                <a:gd name="connsiteY0" fmla="*/ 267533 h 3518733"/>
                <a:gd name="connsiteX1" fmla="*/ 79782 w 10330927"/>
                <a:gd name="connsiteY1" fmla="*/ 453800 h 3518733"/>
                <a:gd name="connsiteX2" fmla="*/ 240648 w 10330927"/>
                <a:gd name="connsiteY2" fmla="*/ 657000 h 3518733"/>
                <a:gd name="connsiteX3" fmla="*/ 1465 w 10330927"/>
                <a:gd name="connsiteY3" fmla="*/ 788233 h 3518733"/>
                <a:gd name="connsiteX4" fmla="*/ 3314049 w 10330927"/>
                <a:gd name="connsiteY4" fmla="*/ 1588334 h 3518733"/>
                <a:gd name="connsiteX5" fmla="*/ 689382 w 10330927"/>
                <a:gd name="connsiteY5" fmla="*/ 3518733 h 3518733"/>
                <a:gd name="connsiteX6" fmla="*/ 4304649 w 10330927"/>
                <a:gd name="connsiteY6" fmla="*/ 2511199 h 3518733"/>
                <a:gd name="connsiteX7" fmla="*/ 8707316 w 10330927"/>
                <a:gd name="connsiteY7" fmla="*/ 944866 h 3518733"/>
                <a:gd name="connsiteX8" fmla="*/ 9875714 w 10330927"/>
                <a:gd name="connsiteY8" fmla="*/ 826333 h 3518733"/>
                <a:gd name="connsiteX9" fmla="*/ 10330855 w 10330927"/>
                <a:gd name="connsiteY9" fmla="*/ 611764 h 3518733"/>
                <a:gd name="connsiteX10" fmla="*/ 9901114 w 10330927"/>
                <a:gd name="connsiteY10" fmla="*/ 572333 h 3518733"/>
                <a:gd name="connsiteX11" fmla="*/ 8715781 w 10330927"/>
                <a:gd name="connsiteY11" fmla="*/ 614667 h 3518733"/>
                <a:gd name="connsiteX12" fmla="*/ 6167312 w 10330927"/>
                <a:gd name="connsiteY12" fmla="*/ 796701 h 3518733"/>
                <a:gd name="connsiteX13" fmla="*/ 3023005 w 10330927"/>
                <a:gd name="connsiteY13" fmla="*/ 99259 h 3518733"/>
                <a:gd name="connsiteX14" fmla="*/ 1510706 w 10330927"/>
                <a:gd name="connsiteY14" fmla="*/ 11689 h 3518733"/>
                <a:gd name="connsiteX15" fmla="*/ 45913 w 10330927"/>
                <a:gd name="connsiteY15" fmla="*/ 134185 h 3518733"/>
                <a:gd name="connsiteX16" fmla="*/ 460781 w 10330927"/>
                <a:gd name="connsiteY16" fmla="*/ 259067 h 3518733"/>
                <a:gd name="connsiteX0" fmla="*/ 452315 w 10330926"/>
                <a:gd name="connsiteY0" fmla="*/ 267533 h 3518733"/>
                <a:gd name="connsiteX1" fmla="*/ 79782 w 10330926"/>
                <a:gd name="connsiteY1" fmla="*/ 453800 h 3518733"/>
                <a:gd name="connsiteX2" fmla="*/ 240648 w 10330926"/>
                <a:gd name="connsiteY2" fmla="*/ 657000 h 3518733"/>
                <a:gd name="connsiteX3" fmla="*/ 1465 w 10330926"/>
                <a:gd name="connsiteY3" fmla="*/ 788233 h 3518733"/>
                <a:gd name="connsiteX4" fmla="*/ 3314049 w 10330926"/>
                <a:gd name="connsiteY4" fmla="*/ 1588334 h 3518733"/>
                <a:gd name="connsiteX5" fmla="*/ 689382 w 10330926"/>
                <a:gd name="connsiteY5" fmla="*/ 3518733 h 3518733"/>
                <a:gd name="connsiteX6" fmla="*/ 4304649 w 10330926"/>
                <a:gd name="connsiteY6" fmla="*/ 2511199 h 3518733"/>
                <a:gd name="connsiteX7" fmla="*/ 8707316 w 10330926"/>
                <a:gd name="connsiteY7" fmla="*/ 944866 h 3518733"/>
                <a:gd name="connsiteX8" fmla="*/ 9875714 w 10330926"/>
                <a:gd name="connsiteY8" fmla="*/ 826333 h 3518733"/>
                <a:gd name="connsiteX9" fmla="*/ 10330855 w 10330926"/>
                <a:gd name="connsiteY9" fmla="*/ 611764 h 3518733"/>
                <a:gd name="connsiteX10" fmla="*/ 9897939 w 10330926"/>
                <a:gd name="connsiteY10" fmla="*/ 540583 h 3518733"/>
                <a:gd name="connsiteX11" fmla="*/ 8715781 w 10330926"/>
                <a:gd name="connsiteY11" fmla="*/ 614667 h 3518733"/>
                <a:gd name="connsiteX12" fmla="*/ 6167312 w 10330926"/>
                <a:gd name="connsiteY12" fmla="*/ 796701 h 3518733"/>
                <a:gd name="connsiteX13" fmla="*/ 3023005 w 10330926"/>
                <a:gd name="connsiteY13" fmla="*/ 99259 h 3518733"/>
                <a:gd name="connsiteX14" fmla="*/ 1510706 w 10330926"/>
                <a:gd name="connsiteY14" fmla="*/ 11689 h 3518733"/>
                <a:gd name="connsiteX15" fmla="*/ 45913 w 10330926"/>
                <a:gd name="connsiteY15" fmla="*/ 134185 h 3518733"/>
                <a:gd name="connsiteX16" fmla="*/ 460781 w 10330926"/>
                <a:gd name="connsiteY16" fmla="*/ 259067 h 3518733"/>
                <a:gd name="connsiteX0" fmla="*/ 452315 w 10330926"/>
                <a:gd name="connsiteY0" fmla="*/ 267533 h 3518733"/>
                <a:gd name="connsiteX1" fmla="*/ 79782 w 10330926"/>
                <a:gd name="connsiteY1" fmla="*/ 453800 h 3518733"/>
                <a:gd name="connsiteX2" fmla="*/ 240648 w 10330926"/>
                <a:gd name="connsiteY2" fmla="*/ 657000 h 3518733"/>
                <a:gd name="connsiteX3" fmla="*/ 1465 w 10330926"/>
                <a:gd name="connsiteY3" fmla="*/ 788233 h 3518733"/>
                <a:gd name="connsiteX4" fmla="*/ 3314049 w 10330926"/>
                <a:gd name="connsiteY4" fmla="*/ 1588334 h 3518733"/>
                <a:gd name="connsiteX5" fmla="*/ 689382 w 10330926"/>
                <a:gd name="connsiteY5" fmla="*/ 3518733 h 3518733"/>
                <a:gd name="connsiteX6" fmla="*/ 4304649 w 10330926"/>
                <a:gd name="connsiteY6" fmla="*/ 2511199 h 3518733"/>
                <a:gd name="connsiteX7" fmla="*/ 8707316 w 10330926"/>
                <a:gd name="connsiteY7" fmla="*/ 944866 h 3518733"/>
                <a:gd name="connsiteX8" fmla="*/ 9875714 w 10330926"/>
                <a:gd name="connsiteY8" fmla="*/ 826333 h 3518733"/>
                <a:gd name="connsiteX9" fmla="*/ 10330855 w 10330926"/>
                <a:gd name="connsiteY9" fmla="*/ 611764 h 3518733"/>
                <a:gd name="connsiteX10" fmla="*/ 9897939 w 10330926"/>
                <a:gd name="connsiteY10" fmla="*/ 540583 h 3518733"/>
                <a:gd name="connsiteX11" fmla="*/ 8715781 w 10330926"/>
                <a:gd name="connsiteY11" fmla="*/ 614667 h 3518733"/>
                <a:gd name="connsiteX12" fmla="*/ 6167312 w 10330926"/>
                <a:gd name="connsiteY12" fmla="*/ 796701 h 3518733"/>
                <a:gd name="connsiteX13" fmla="*/ 3023005 w 10330926"/>
                <a:gd name="connsiteY13" fmla="*/ 99259 h 3518733"/>
                <a:gd name="connsiteX14" fmla="*/ 1510706 w 10330926"/>
                <a:gd name="connsiteY14" fmla="*/ 11689 h 3518733"/>
                <a:gd name="connsiteX15" fmla="*/ 45913 w 10330926"/>
                <a:gd name="connsiteY15" fmla="*/ 134185 h 3518733"/>
                <a:gd name="connsiteX16" fmla="*/ 460781 w 10330926"/>
                <a:gd name="connsiteY16" fmla="*/ 259067 h 3518733"/>
                <a:gd name="connsiteX0" fmla="*/ 452315 w 10332808"/>
                <a:gd name="connsiteY0" fmla="*/ 267533 h 3518733"/>
                <a:gd name="connsiteX1" fmla="*/ 79782 w 10332808"/>
                <a:gd name="connsiteY1" fmla="*/ 453800 h 3518733"/>
                <a:gd name="connsiteX2" fmla="*/ 240648 w 10332808"/>
                <a:gd name="connsiteY2" fmla="*/ 657000 h 3518733"/>
                <a:gd name="connsiteX3" fmla="*/ 1465 w 10332808"/>
                <a:gd name="connsiteY3" fmla="*/ 788233 h 3518733"/>
                <a:gd name="connsiteX4" fmla="*/ 3314049 w 10332808"/>
                <a:gd name="connsiteY4" fmla="*/ 1588334 h 3518733"/>
                <a:gd name="connsiteX5" fmla="*/ 689382 w 10332808"/>
                <a:gd name="connsiteY5" fmla="*/ 3518733 h 3518733"/>
                <a:gd name="connsiteX6" fmla="*/ 4304649 w 10332808"/>
                <a:gd name="connsiteY6" fmla="*/ 2511199 h 3518733"/>
                <a:gd name="connsiteX7" fmla="*/ 8707316 w 10332808"/>
                <a:gd name="connsiteY7" fmla="*/ 944866 h 3518733"/>
                <a:gd name="connsiteX8" fmla="*/ 9875714 w 10332808"/>
                <a:gd name="connsiteY8" fmla="*/ 826333 h 3518733"/>
                <a:gd name="connsiteX9" fmla="*/ 10330855 w 10332808"/>
                <a:gd name="connsiteY9" fmla="*/ 611764 h 3518733"/>
                <a:gd name="connsiteX10" fmla="*/ 9897939 w 10332808"/>
                <a:gd name="connsiteY10" fmla="*/ 540583 h 3518733"/>
                <a:gd name="connsiteX11" fmla="*/ 8715781 w 10332808"/>
                <a:gd name="connsiteY11" fmla="*/ 614667 h 3518733"/>
                <a:gd name="connsiteX12" fmla="*/ 6167312 w 10332808"/>
                <a:gd name="connsiteY12" fmla="*/ 796701 h 3518733"/>
                <a:gd name="connsiteX13" fmla="*/ 3023005 w 10332808"/>
                <a:gd name="connsiteY13" fmla="*/ 99259 h 3518733"/>
                <a:gd name="connsiteX14" fmla="*/ 1510706 w 10332808"/>
                <a:gd name="connsiteY14" fmla="*/ 11689 h 3518733"/>
                <a:gd name="connsiteX15" fmla="*/ 45913 w 10332808"/>
                <a:gd name="connsiteY15" fmla="*/ 134185 h 3518733"/>
                <a:gd name="connsiteX16" fmla="*/ 460781 w 10332808"/>
                <a:gd name="connsiteY16" fmla="*/ 259067 h 3518733"/>
                <a:gd name="connsiteX0" fmla="*/ 452315 w 10332808"/>
                <a:gd name="connsiteY0" fmla="*/ 261325 h 3512525"/>
                <a:gd name="connsiteX1" fmla="*/ 79782 w 10332808"/>
                <a:gd name="connsiteY1" fmla="*/ 447592 h 3512525"/>
                <a:gd name="connsiteX2" fmla="*/ 240648 w 10332808"/>
                <a:gd name="connsiteY2" fmla="*/ 650792 h 3512525"/>
                <a:gd name="connsiteX3" fmla="*/ 1465 w 10332808"/>
                <a:gd name="connsiteY3" fmla="*/ 782025 h 3512525"/>
                <a:gd name="connsiteX4" fmla="*/ 3314049 w 10332808"/>
                <a:gd name="connsiteY4" fmla="*/ 1582126 h 3512525"/>
                <a:gd name="connsiteX5" fmla="*/ 689382 w 10332808"/>
                <a:gd name="connsiteY5" fmla="*/ 3512525 h 3512525"/>
                <a:gd name="connsiteX6" fmla="*/ 4304649 w 10332808"/>
                <a:gd name="connsiteY6" fmla="*/ 2504991 h 3512525"/>
                <a:gd name="connsiteX7" fmla="*/ 8707316 w 10332808"/>
                <a:gd name="connsiteY7" fmla="*/ 938658 h 3512525"/>
                <a:gd name="connsiteX8" fmla="*/ 9875714 w 10332808"/>
                <a:gd name="connsiteY8" fmla="*/ 820125 h 3512525"/>
                <a:gd name="connsiteX9" fmla="*/ 10330855 w 10332808"/>
                <a:gd name="connsiteY9" fmla="*/ 605556 h 3512525"/>
                <a:gd name="connsiteX10" fmla="*/ 9897939 w 10332808"/>
                <a:gd name="connsiteY10" fmla="*/ 534375 h 3512525"/>
                <a:gd name="connsiteX11" fmla="*/ 8715781 w 10332808"/>
                <a:gd name="connsiteY11" fmla="*/ 608459 h 3512525"/>
                <a:gd name="connsiteX12" fmla="*/ 6167312 w 10332808"/>
                <a:gd name="connsiteY12" fmla="*/ 790493 h 3512525"/>
                <a:gd name="connsiteX13" fmla="*/ 3023005 w 10332808"/>
                <a:gd name="connsiteY13" fmla="*/ 93051 h 3512525"/>
                <a:gd name="connsiteX14" fmla="*/ 1510706 w 10332808"/>
                <a:gd name="connsiteY14" fmla="*/ 5481 h 3512525"/>
                <a:gd name="connsiteX15" fmla="*/ 45913 w 10332808"/>
                <a:gd name="connsiteY15" fmla="*/ 127977 h 3512525"/>
                <a:gd name="connsiteX16" fmla="*/ 460781 w 10332808"/>
                <a:gd name="connsiteY16" fmla="*/ 252859 h 3512525"/>
                <a:gd name="connsiteX0" fmla="*/ 452315 w 10332808"/>
                <a:gd name="connsiteY0" fmla="*/ 263525 h 3514725"/>
                <a:gd name="connsiteX1" fmla="*/ 79782 w 10332808"/>
                <a:gd name="connsiteY1" fmla="*/ 449792 h 3514725"/>
                <a:gd name="connsiteX2" fmla="*/ 240648 w 10332808"/>
                <a:gd name="connsiteY2" fmla="*/ 652992 h 3514725"/>
                <a:gd name="connsiteX3" fmla="*/ 1465 w 10332808"/>
                <a:gd name="connsiteY3" fmla="*/ 784225 h 3514725"/>
                <a:gd name="connsiteX4" fmla="*/ 3314049 w 10332808"/>
                <a:gd name="connsiteY4" fmla="*/ 1584326 h 3514725"/>
                <a:gd name="connsiteX5" fmla="*/ 689382 w 10332808"/>
                <a:gd name="connsiteY5" fmla="*/ 3514725 h 3514725"/>
                <a:gd name="connsiteX6" fmla="*/ 4304649 w 10332808"/>
                <a:gd name="connsiteY6" fmla="*/ 2507191 h 3514725"/>
                <a:gd name="connsiteX7" fmla="*/ 8707316 w 10332808"/>
                <a:gd name="connsiteY7" fmla="*/ 940858 h 3514725"/>
                <a:gd name="connsiteX8" fmla="*/ 9875714 w 10332808"/>
                <a:gd name="connsiteY8" fmla="*/ 822325 h 3514725"/>
                <a:gd name="connsiteX9" fmla="*/ 10330855 w 10332808"/>
                <a:gd name="connsiteY9" fmla="*/ 607756 h 3514725"/>
                <a:gd name="connsiteX10" fmla="*/ 9897939 w 10332808"/>
                <a:gd name="connsiteY10" fmla="*/ 536575 h 3514725"/>
                <a:gd name="connsiteX11" fmla="*/ 8715781 w 10332808"/>
                <a:gd name="connsiteY11" fmla="*/ 610659 h 3514725"/>
                <a:gd name="connsiteX12" fmla="*/ 6167312 w 10332808"/>
                <a:gd name="connsiteY12" fmla="*/ 792693 h 3514725"/>
                <a:gd name="connsiteX13" fmla="*/ 3023005 w 10332808"/>
                <a:gd name="connsiteY13" fmla="*/ 85091 h 3514725"/>
                <a:gd name="connsiteX14" fmla="*/ 1510706 w 10332808"/>
                <a:gd name="connsiteY14" fmla="*/ 7681 h 3514725"/>
                <a:gd name="connsiteX15" fmla="*/ 45913 w 10332808"/>
                <a:gd name="connsiteY15" fmla="*/ 130177 h 3514725"/>
                <a:gd name="connsiteX16" fmla="*/ 460781 w 10332808"/>
                <a:gd name="connsiteY16" fmla="*/ 255059 h 3514725"/>
                <a:gd name="connsiteX0" fmla="*/ 452315 w 10332808"/>
                <a:gd name="connsiteY0" fmla="*/ 261418 h 3512618"/>
                <a:gd name="connsiteX1" fmla="*/ 79782 w 10332808"/>
                <a:gd name="connsiteY1" fmla="*/ 447685 h 3512618"/>
                <a:gd name="connsiteX2" fmla="*/ 240648 w 10332808"/>
                <a:gd name="connsiteY2" fmla="*/ 650885 h 3512618"/>
                <a:gd name="connsiteX3" fmla="*/ 1465 w 10332808"/>
                <a:gd name="connsiteY3" fmla="*/ 782118 h 3512618"/>
                <a:gd name="connsiteX4" fmla="*/ 3314049 w 10332808"/>
                <a:gd name="connsiteY4" fmla="*/ 1582219 h 3512618"/>
                <a:gd name="connsiteX5" fmla="*/ 689382 w 10332808"/>
                <a:gd name="connsiteY5" fmla="*/ 3512618 h 3512618"/>
                <a:gd name="connsiteX6" fmla="*/ 4304649 w 10332808"/>
                <a:gd name="connsiteY6" fmla="*/ 2505084 h 3512618"/>
                <a:gd name="connsiteX7" fmla="*/ 8707316 w 10332808"/>
                <a:gd name="connsiteY7" fmla="*/ 938751 h 3512618"/>
                <a:gd name="connsiteX8" fmla="*/ 9875714 w 10332808"/>
                <a:gd name="connsiteY8" fmla="*/ 820218 h 3512618"/>
                <a:gd name="connsiteX9" fmla="*/ 10330855 w 10332808"/>
                <a:gd name="connsiteY9" fmla="*/ 605649 h 3512618"/>
                <a:gd name="connsiteX10" fmla="*/ 9897939 w 10332808"/>
                <a:gd name="connsiteY10" fmla="*/ 534468 h 3512618"/>
                <a:gd name="connsiteX11" fmla="*/ 8715781 w 10332808"/>
                <a:gd name="connsiteY11" fmla="*/ 608552 h 3512618"/>
                <a:gd name="connsiteX12" fmla="*/ 6167312 w 10332808"/>
                <a:gd name="connsiteY12" fmla="*/ 790586 h 3512618"/>
                <a:gd name="connsiteX13" fmla="*/ 3023005 w 10332808"/>
                <a:gd name="connsiteY13" fmla="*/ 82984 h 3512618"/>
                <a:gd name="connsiteX14" fmla="*/ 1510706 w 10332808"/>
                <a:gd name="connsiteY14" fmla="*/ 5574 h 3512618"/>
                <a:gd name="connsiteX15" fmla="*/ 45913 w 10332808"/>
                <a:gd name="connsiteY15" fmla="*/ 128070 h 3512618"/>
                <a:gd name="connsiteX16" fmla="*/ 460781 w 10332808"/>
                <a:gd name="connsiteY16" fmla="*/ 252952 h 351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332808" h="3512618">
                  <a:moveTo>
                    <a:pt x="452315" y="261418"/>
                  </a:moveTo>
                  <a:lnTo>
                    <a:pt x="79782" y="447685"/>
                  </a:lnTo>
                  <a:cubicBezTo>
                    <a:pt x="110826" y="482963"/>
                    <a:pt x="241001" y="645946"/>
                    <a:pt x="240648" y="650885"/>
                  </a:cubicBezTo>
                  <a:cubicBezTo>
                    <a:pt x="240295" y="655824"/>
                    <a:pt x="-21818" y="779296"/>
                    <a:pt x="1465" y="782118"/>
                  </a:cubicBezTo>
                  <a:cubicBezTo>
                    <a:pt x="532811" y="846519"/>
                    <a:pt x="3199396" y="1127136"/>
                    <a:pt x="3314049" y="1582219"/>
                  </a:cubicBezTo>
                  <a:cubicBezTo>
                    <a:pt x="3428702" y="2037302"/>
                    <a:pt x="1068971" y="3106218"/>
                    <a:pt x="689382" y="3512618"/>
                  </a:cubicBezTo>
                  <a:cubicBezTo>
                    <a:pt x="3783949" y="2852218"/>
                    <a:pt x="4309941" y="2508612"/>
                    <a:pt x="4304649" y="2505084"/>
                  </a:cubicBezTo>
                  <a:cubicBezTo>
                    <a:pt x="6556782" y="1377607"/>
                    <a:pt x="8709080" y="942279"/>
                    <a:pt x="8707316" y="938751"/>
                  </a:cubicBezTo>
                  <a:cubicBezTo>
                    <a:pt x="9496127" y="808929"/>
                    <a:pt x="9798799" y="831285"/>
                    <a:pt x="9875714" y="820218"/>
                  </a:cubicBezTo>
                  <a:cubicBezTo>
                    <a:pt x="10149125" y="780878"/>
                    <a:pt x="10355197" y="673382"/>
                    <a:pt x="10330855" y="605649"/>
                  </a:cubicBezTo>
                  <a:cubicBezTo>
                    <a:pt x="10335088" y="563316"/>
                    <a:pt x="10151243" y="543509"/>
                    <a:pt x="9897939" y="534468"/>
                  </a:cubicBezTo>
                  <a:lnTo>
                    <a:pt x="8715781" y="608552"/>
                  </a:lnTo>
                  <a:cubicBezTo>
                    <a:pt x="8519636" y="611374"/>
                    <a:pt x="6165549" y="795878"/>
                    <a:pt x="6167312" y="790586"/>
                  </a:cubicBezTo>
                  <a:cubicBezTo>
                    <a:pt x="4557234" y="561986"/>
                    <a:pt x="3921026" y="188419"/>
                    <a:pt x="3023005" y="82984"/>
                  </a:cubicBezTo>
                  <a:cubicBezTo>
                    <a:pt x="2241322" y="-8792"/>
                    <a:pt x="2015355" y="-5539"/>
                    <a:pt x="1510706" y="5574"/>
                  </a:cubicBezTo>
                  <a:cubicBezTo>
                    <a:pt x="1006057" y="16687"/>
                    <a:pt x="221430" y="90015"/>
                    <a:pt x="45913" y="128070"/>
                  </a:cubicBezTo>
                  <a:lnTo>
                    <a:pt x="460781" y="252952"/>
                  </a:lnTo>
                </a:path>
              </a:pathLst>
            </a:custGeom>
            <a:pattFill prst="smGrid">
              <a:fgClr>
                <a:schemeClr val="accent6">
                  <a:lumMod val="75000"/>
                </a:schemeClr>
              </a:fgClr>
              <a:bgClr>
                <a:schemeClr val="accent6">
                  <a:lumMod val="60000"/>
                  <a:lumOff val="40000"/>
                </a:schemeClr>
              </a:bgClr>
            </a:pattFill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B11BD34-B8F6-49D8-8477-3F4CB21AA42C}"/>
                </a:ext>
              </a:extLst>
            </p:cNvPr>
            <p:cNvSpPr/>
            <p:nvPr/>
          </p:nvSpPr>
          <p:spPr>
            <a:xfrm rot="1553487">
              <a:off x="1499015" y="446747"/>
              <a:ext cx="9186844" cy="4354465"/>
            </a:xfrm>
            <a:custGeom>
              <a:avLst/>
              <a:gdLst>
                <a:gd name="connsiteX0" fmla="*/ 0 w 8085667"/>
                <a:gd name="connsiteY0" fmla="*/ 2075607 h 2075607"/>
                <a:gd name="connsiteX1" fmla="*/ 3606800 w 8085667"/>
                <a:gd name="connsiteY1" fmla="*/ 839474 h 2075607"/>
                <a:gd name="connsiteX2" fmla="*/ 8085667 w 8085667"/>
                <a:gd name="connsiteY2" fmla="*/ 18207 h 2075607"/>
                <a:gd name="connsiteX0" fmla="*/ 0 w 7831667"/>
                <a:gd name="connsiteY0" fmla="*/ 1959972 h 1959972"/>
                <a:gd name="connsiteX1" fmla="*/ 3606800 w 7831667"/>
                <a:gd name="connsiteY1" fmla="*/ 723839 h 1959972"/>
                <a:gd name="connsiteX2" fmla="*/ 7831667 w 7831667"/>
                <a:gd name="connsiteY2" fmla="*/ 21105 h 1959972"/>
                <a:gd name="connsiteX0" fmla="*/ 0 w 7831667"/>
                <a:gd name="connsiteY0" fmla="*/ 1939168 h 1939168"/>
                <a:gd name="connsiteX1" fmla="*/ 3606800 w 7831667"/>
                <a:gd name="connsiteY1" fmla="*/ 703035 h 1939168"/>
                <a:gd name="connsiteX2" fmla="*/ 7831667 w 7831667"/>
                <a:gd name="connsiteY2" fmla="*/ 301 h 1939168"/>
                <a:gd name="connsiteX0" fmla="*/ 0 w 7831667"/>
                <a:gd name="connsiteY0" fmla="*/ 1981476 h 1981476"/>
                <a:gd name="connsiteX1" fmla="*/ 3606800 w 7831667"/>
                <a:gd name="connsiteY1" fmla="*/ 745343 h 1981476"/>
                <a:gd name="connsiteX2" fmla="*/ 7831667 w 7831667"/>
                <a:gd name="connsiteY2" fmla="*/ 276 h 1981476"/>
                <a:gd name="connsiteX0" fmla="*/ 0 w 8144619"/>
                <a:gd name="connsiteY0" fmla="*/ 2050278 h 2050278"/>
                <a:gd name="connsiteX1" fmla="*/ 3606800 w 8144619"/>
                <a:gd name="connsiteY1" fmla="*/ 814145 h 2050278"/>
                <a:gd name="connsiteX2" fmla="*/ 7831667 w 8144619"/>
                <a:gd name="connsiteY2" fmla="*/ 69078 h 2050278"/>
                <a:gd name="connsiteX3" fmla="*/ 7831667 w 8144619"/>
                <a:gd name="connsiteY3" fmla="*/ 26744 h 2050278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18534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423573"/>
                <a:gd name="connsiteY0" fmla="*/ 2105210 h 2105210"/>
                <a:gd name="connsiteX1" fmla="*/ 3606800 w 9423573"/>
                <a:gd name="connsiteY1" fmla="*/ 869077 h 2105210"/>
                <a:gd name="connsiteX2" fmla="*/ 7831667 w 9423573"/>
                <a:gd name="connsiteY2" fmla="*/ 107076 h 2105210"/>
                <a:gd name="connsiteX3" fmla="*/ 9296400 w 9423573"/>
                <a:gd name="connsiteY3" fmla="*/ 5476 h 2105210"/>
                <a:gd name="connsiteX4" fmla="*/ 9355666 w 9423573"/>
                <a:gd name="connsiteY4" fmla="*/ 13943 h 210521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7780866 w 9321516"/>
                <a:gd name="connsiteY5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6" fmla="*/ 4673599 w 9321516"/>
                <a:gd name="connsiteY6" fmla="*/ 627879 h 2101080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673599 w 9321516"/>
                <a:gd name="connsiteY5" fmla="*/ 636347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741333 w 9321516"/>
                <a:gd name="connsiteY5" fmla="*/ 619414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41333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303427 w 9624943"/>
                <a:gd name="connsiteY0" fmla="*/ 2101080 h 2683446"/>
                <a:gd name="connsiteX1" fmla="*/ 3910227 w 9624943"/>
                <a:gd name="connsiteY1" fmla="*/ 864947 h 2683446"/>
                <a:gd name="connsiteX2" fmla="*/ 8135094 w 9624943"/>
                <a:gd name="connsiteY2" fmla="*/ 102946 h 2683446"/>
                <a:gd name="connsiteX3" fmla="*/ 9599827 w 9624943"/>
                <a:gd name="connsiteY3" fmla="*/ 1346 h 2683446"/>
                <a:gd name="connsiteX4" fmla="*/ 8109693 w 9624943"/>
                <a:gd name="connsiteY4" fmla="*/ 111413 h 2683446"/>
                <a:gd name="connsiteX5" fmla="*/ 5078626 w 9624943"/>
                <a:gd name="connsiteY5" fmla="*/ 619414 h 2683446"/>
                <a:gd name="connsiteX6" fmla="*/ 345760 w 9624943"/>
                <a:gd name="connsiteY6" fmla="*/ 2549812 h 2683446"/>
                <a:gd name="connsiteX7" fmla="*/ 362693 w 9624943"/>
                <a:gd name="connsiteY7" fmla="*/ 2515945 h 2683446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127992 w 9745841"/>
                <a:gd name="connsiteY8" fmla="*/ 2422812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596845 w 9918361"/>
                <a:gd name="connsiteY0" fmla="*/ 2101080 h 2854820"/>
                <a:gd name="connsiteX1" fmla="*/ 4203645 w 9918361"/>
                <a:gd name="connsiteY1" fmla="*/ 864947 h 2854820"/>
                <a:gd name="connsiteX2" fmla="*/ 8428512 w 9918361"/>
                <a:gd name="connsiteY2" fmla="*/ 102946 h 2854820"/>
                <a:gd name="connsiteX3" fmla="*/ 9893245 w 9918361"/>
                <a:gd name="connsiteY3" fmla="*/ 1346 h 2854820"/>
                <a:gd name="connsiteX4" fmla="*/ 8403111 w 9918361"/>
                <a:gd name="connsiteY4" fmla="*/ 111413 h 2854820"/>
                <a:gd name="connsiteX5" fmla="*/ 5372044 w 9918361"/>
                <a:gd name="connsiteY5" fmla="*/ 619414 h 2854820"/>
                <a:gd name="connsiteX6" fmla="*/ 639178 w 9918361"/>
                <a:gd name="connsiteY6" fmla="*/ 2549812 h 2854820"/>
                <a:gd name="connsiteX7" fmla="*/ 300511 w 9918361"/>
                <a:gd name="connsiteY7" fmla="*/ 2414345 h 2854820"/>
                <a:gd name="connsiteX8" fmla="*/ 622245 w 9918361"/>
                <a:gd name="connsiteY8" fmla="*/ 2084145 h 2854820"/>
                <a:gd name="connsiteX0" fmla="*/ 433386 w 9754902"/>
                <a:gd name="connsiteY0" fmla="*/ 2101080 h 2759853"/>
                <a:gd name="connsiteX1" fmla="*/ 4040186 w 9754902"/>
                <a:gd name="connsiteY1" fmla="*/ 864947 h 2759853"/>
                <a:gd name="connsiteX2" fmla="*/ 8265053 w 9754902"/>
                <a:gd name="connsiteY2" fmla="*/ 102946 h 2759853"/>
                <a:gd name="connsiteX3" fmla="*/ 9729786 w 9754902"/>
                <a:gd name="connsiteY3" fmla="*/ 1346 h 2759853"/>
                <a:gd name="connsiteX4" fmla="*/ 8239652 w 9754902"/>
                <a:gd name="connsiteY4" fmla="*/ 111413 h 2759853"/>
                <a:gd name="connsiteX5" fmla="*/ 5208585 w 9754902"/>
                <a:gd name="connsiteY5" fmla="*/ 619414 h 2759853"/>
                <a:gd name="connsiteX6" fmla="*/ 475719 w 9754902"/>
                <a:gd name="connsiteY6" fmla="*/ 2549812 h 2759853"/>
                <a:gd name="connsiteX7" fmla="*/ 137052 w 9754902"/>
                <a:gd name="connsiteY7" fmla="*/ 2414345 h 2759853"/>
                <a:gd name="connsiteX8" fmla="*/ 458786 w 9754902"/>
                <a:gd name="connsiteY8" fmla="*/ 2084145 h 2759853"/>
                <a:gd name="connsiteX0" fmla="*/ 296362 w 9617878"/>
                <a:gd name="connsiteY0" fmla="*/ 2101080 h 2551623"/>
                <a:gd name="connsiteX1" fmla="*/ 3903162 w 9617878"/>
                <a:gd name="connsiteY1" fmla="*/ 864947 h 2551623"/>
                <a:gd name="connsiteX2" fmla="*/ 8128029 w 9617878"/>
                <a:gd name="connsiteY2" fmla="*/ 102946 h 2551623"/>
                <a:gd name="connsiteX3" fmla="*/ 9592762 w 9617878"/>
                <a:gd name="connsiteY3" fmla="*/ 1346 h 2551623"/>
                <a:gd name="connsiteX4" fmla="*/ 8102628 w 9617878"/>
                <a:gd name="connsiteY4" fmla="*/ 111413 h 2551623"/>
                <a:gd name="connsiteX5" fmla="*/ 5071561 w 9617878"/>
                <a:gd name="connsiteY5" fmla="*/ 619414 h 2551623"/>
                <a:gd name="connsiteX6" fmla="*/ 338695 w 9617878"/>
                <a:gd name="connsiteY6" fmla="*/ 2549812 h 2551623"/>
                <a:gd name="connsiteX7" fmla="*/ 28 w 9617878"/>
                <a:gd name="connsiteY7" fmla="*/ 2414345 h 2551623"/>
                <a:gd name="connsiteX8" fmla="*/ 321762 w 9617878"/>
                <a:gd name="connsiteY8" fmla="*/ 2084145 h 2551623"/>
                <a:gd name="connsiteX0" fmla="*/ 296766 w 9618282"/>
                <a:gd name="connsiteY0" fmla="*/ 2101080 h 2551623"/>
                <a:gd name="connsiteX1" fmla="*/ 3903566 w 9618282"/>
                <a:gd name="connsiteY1" fmla="*/ 864947 h 2551623"/>
                <a:gd name="connsiteX2" fmla="*/ 8128433 w 9618282"/>
                <a:gd name="connsiteY2" fmla="*/ 102946 h 2551623"/>
                <a:gd name="connsiteX3" fmla="*/ 9593166 w 9618282"/>
                <a:gd name="connsiteY3" fmla="*/ 1346 h 2551623"/>
                <a:gd name="connsiteX4" fmla="*/ 8103032 w 9618282"/>
                <a:gd name="connsiteY4" fmla="*/ 111413 h 2551623"/>
                <a:gd name="connsiteX5" fmla="*/ 5071965 w 9618282"/>
                <a:gd name="connsiteY5" fmla="*/ 619414 h 2551623"/>
                <a:gd name="connsiteX6" fmla="*/ 339099 w 9618282"/>
                <a:gd name="connsiteY6" fmla="*/ 2549812 h 2551623"/>
                <a:gd name="connsiteX7" fmla="*/ 432 w 9618282"/>
                <a:gd name="connsiteY7" fmla="*/ 2414345 h 2551623"/>
                <a:gd name="connsiteX8" fmla="*/ 322166 w 9618282"/>
                <a:gd name="connsiteY8" fmla="*/ 2084145 h 2551623"/>
                <a:gd name="connsiteX0" fmla="*/ 296766 w 9218570"/>
                <a:gd name="connsiteY0" fmla="*/ 3925992 h 4376535"/>
                <a:gd name="connsiteX1" fmla="*/ 3903566 w 9218570"/>
                <a:gd name="connsiteY1" fmla="*/ 2689859 h 4376535"/>
                <a:gd name="connsiteX2" fmla="*/ 8128433 w 9218570"/>
                <a:gd name="connsiteY2" fmla="*/ 1927858 h 4376535"/>
                <a:gd name="connsiteX3" fmla="*/ 9186743 w 9218570"/>
                <a:gd name="connsiteY3" fmla="*/ 92 h 4376535"/>
                <a:gd name="connsiteX4" fmla="*/ 8103032 w 9218570"/>
                <a:gd name="connsiteY4" fmla="*/ 1936325 h 4376535"/>
                <a:gd name="connsiteX5" fmla="*/ 5071965 w 9218570"/>
                <a:gd name="connsiteY5" fmla="*/ 2444326 h 4376535"/>
                <a:gd name="connsiteX6" fmla="*/ 339099 w 9218570"/>
                <a:gd name="connsiteY6" fmla="*/ 4374724 h 4376535"/>
                <a:gd name="connsiteX7" fmla="*/ 432 w 9218570"/>
                <a:gd name="connsiteY7" fmla="*/ 4239257 h 4376535"/>
                <a:gd name="connsiteX8" fmla="*/ 322166 w 9218570"/>
                <a:gd name="connsiteY8" fmla="*/ 3909057 h 4376535"/>
                <a:gd name="connsiteX0" fmla="*/ 296766 w 9203580"/>
                <a:gd name="connsiteY0" fmla="*/ 3926020 h 4376563"/>
                <a:gd name="connsiteX1" fmla="*/ 3903566 w 9203580"/>
                <a:gd name="connsiteY1" fmla="*/ 2689887 h 4376563"/>
                <a:gd name="connsiteX2" fmla="*/ 8128433 w 9203580"/>
                <a:gd name="connsiteY2" fmla="*/ 1927886 h 4376563"/>
                <a:gd name="connsiteX3" fmla="*/ 9186743 w 9203580"/>
                <a:gd name="connsiteY3" fmla="*/ 120 h 4376563"/>
                <a:gd name="connsiteX4" fmla="*/ 6749058 w 9203580"/>
                <a:gd name="connsiteY4" fmla="*/ 1473607 h 4376563"/>
                <a:gd name="connsiteX5" fmla="*/ 5071965 w 9203580"/>
                <a:gd name="connsiteY5" fmla="*/ 2444354 h 4376563"/>
                <a:gd name="connsiteX6" fmla="*/ 339099 w 9203580"/>
                <a:gd name="connsiteY6" fmla="*/ 4374752 h 4376563"/>
                <a:gd name="connsiteX7" fmla="*/ 432 w 9203580"/>
                <a:gd name="connsiteY7" fmla="*/ 4239285 h 4376563"/>
                <a:gd name="connsiteX8" fmla="*/ 322166 w 9203580"/>
                <a:gd name="connsiteY8" fmla="*/ 3909085 h 4376563"/>
                <a:gd name="connsiteX0" fmla="*/ 296766 w 9203580"/>
                <a:gd name="connsiteY0" fmla="*/ 3926020 h 4376563"/>
                <a:gd name="connsiteX1" fmla="*/ 3903566 w 9203580"/>
                <a:gd name="connsiteY1" fmla="*/ 2689887 h 4376563"/>
                <a:gd name="connsiteX2" fmla="*/ 8128433 w 9203580"/>
                <a:gd name="connsiteY2" fmla="*/ 1927886 h 4376563"/>
                <a:gd name="connsiteX3" fmla="*/ 9186743 w 9203580"/>
                <a:gd name="connsiteY3" fmla="*/ 120 h 4376563"/>
                <a:gd name="connsiteX4" fmla="*/ 6749058 w 9203580"/>
                <a:gd name="connsiteY4" fmla="*/ 1473607 h 4376563"/>
                <a:gd name="connsiteX5" fmla="*/ 5071965 w 9203580"/>
                <a:gd name="connsiteY5" fmla="*/ 2444354 h 4376563"/>
                <a:gd name="connsiteX6" fmla="*/ 339099 w 9203580"/>
                <a:gd name="connsiteY6" fmla="*/ 4374752 h 4376563"/>
                <a:gd name="connsiteX7" fmla="*/ 432 w 9203580"/>
                <a:gd name="connsiteY7" fmla="*/ 4239285 h 4376563"/>
                <a:gd name="connsiteX8" fmla="*/ 322166 w 9203580"/>
                <a:gd name="connsiteY8" fmla="*/ 3909085 h 4376563"/>
                <a:gd name="connsiteX0" fmla="*/ 296766 w 9203580"/>
                <a:gd name="connsiteY0" fmla="*/ 3926020 h 4376563"/>
                <a:gd name="connsiteX1" fmla="*/ 3903566 w 9203580"/>
                <a:gd name="connsiteY1" fmla="*/ 2689887 h 4376563"/>
                <a:gd name="connsiteX2" fmla="*/ 6759226 w 9203580"/>
                <a:gd name="connsiteY2" fmla="*/ 1472533 h 4376563"/>
                <a:gd name="connsiteX3" fmla="*/ 9186743 w 9203580"/>
                <a:gd name="connsiteY3" fmla="*/ 120 h 4376563"/>
                <a:gd name="connsiteX4" fmla="*/ 6749058 w 9203580"/>
                <a:gd name="connsiteY4" fmla="*/ 1473607 h 4376563"/>
                <a:gd name="connsiteX5" fmla="*/ 5071965 w 9203580"/>
                <a:gd name="connsiteY5" fmla="*/ 2444354 h 4376563"/>
                <a:gd name="connsiteX6" fmla="*/ 339099 w 9203580"/>
                <a:gd name="connsiteY6" fmla="*/ 4374752 h 4376563"/>
                <a:gd name="connsiteX7" fmla="*/ 432 w 9203580"/>
                <a:gd name="connsiteY7" fmla="*/ 4239285 h 4376563"/>
                <a:gd name="connsiteX8" fmla="*/ 322166 w 9203580"/>
                <a:gd name="connsiteY8" fmla="*/ 3909085 h 4376563"/>
                <a:gd name="connsiteX0" fmla="*/ 296766 w 9203580"/>
                <a:gd name="connsiteY0" fmla="*/ 3926020 h 4376563"/>
                <a:gd name="connsiteX1" fmla="*/ 3903566 w 9203580"/>
                <a:gd name="connsiteY1" fmla="*/ 2689887 h 4376563"/>
                <a:gd name="connsiteX2" fmla="*/ 6759226 w 9203580"/>
                <a:gd name="connsiteY2" fmla="*/ 1472533 h 4376563"/>
                <a:gd name="connsiteX3" fmla="*/ 9186743 w 9203580"/>
                <a:gd name="connsiteY3" fmla="*/ 120 h 4376563"/>
                <a:gd name="connsiteX4" fmla="*/ 6749058 w 9203580"/>
                <a:gd name="connsiteY4" fmla="*/ 1473607 h 4376563"/>
                <a:gd name="connsiteX5" fmla="*/ 5071965 w 9203580"/>
                <a:gd name="connsiteY5" fmla="*/ 2444354 h 4376563"/>
                <a:gd name="connsiteX6" fmla="*/ 339099 w 9203580"/>
                <a:gd name="connsiteY6" fmla="*/ 4374752 h 4376563"/>
                <a:gd name="connsiteX7" fmla="*/ 432 w 9203580"/>
                <a:gd name="connsiteY7" fmla="*/ 4239285 h 4376563"/>
                <a:gd name="connsiteX8" fmla="*/ 322166 w 9203580"/>
                <a:gd name="connsiteY8" fmla="*/ 3909085 h 4376563"/>
                <a:gd name="connsiteX0" fmla="*/ 296766 w 9203580"/>
                <a:gd name="connsiteY0" fmla="*/ 3926020 h 4376563"/>
                <a:gd name="connsiteX1" fmla="*/ 3903566 w 9203580"/>
                <a:gd name="connsiteY1" fmla="*/ 2689887 h 4376563"/>
                <a:gd name="connsiteX2" fmla="*/ 6759226 w 9203580"/>
                <a:gd name="connsiteY2" fmla="*/ 1472533 h 4376563"/>
                <a:gd name="connsiteX3" fmla="*/ 9186743 w 9203580"/>
                <a:gd name="connsiteY3" fmla="*/ 120 h 4376563"/>
                <a:gd name="connsiteX4" fmla="*/ 6749058 w 9203580"/>
                <a:gd name="connsiteY4" fmla="*/ 1473607 h 4376563"/>
                <a:gd name="connsiteX5" fmla="*/ 5071965 w 9203580"/>
                <a:gd name="connsiteY5" fmla="*/ 2444354 h 4376563"/>
                <a:gd name="connsiteX6" fmla="*/ 339099 w 9203580"/>
                <a:gd name="connsiteY6" fmla="*/ 4374752 h 4376563"/>
                <a:gd name="connsiteX7" fmla="*/ 432 w 9203580"/>
                <a:gd name="connsiteY7" fmla="*/ 4239285 h 4376563"/>
                <a:gd name="connsiteX8" fmla="*/ 322166 w 9203580"/>
                <a:gd name="connsiteY8" fmla="*/ 3909085 h 4376563"/>
                <a:gd name="connsiteX0" fmla="*/ 296766 w 9186743"/>
                <a:gd name="connsiteY0" fmla="*/ 3925900 h 4376443"/>
                <a:gd name="connsiteX1" fmla="*/ 3903566 w 9186743"/>
                <a:gd name="connsiteY1" fmla="*/ 2689767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071965 w 9186743"/>
                <a:gd name="connsiteY5" fmla="*/ 2444234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766 w 9186743"/>
                <a:gd name="connsiteY0" fmla="*/ 3925900 h 4376443"/>
                <a:gd name="connsiteX1" fmla="*/ 5095622 w 9186743"/>
                <a:gd name="connsiteY1" fmla="*/ 2431142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071965 w 9186743"/>
                <a:gd name="connsiteY5" fmla="*/ 2444234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766 w 9186743"/>
                <a:gd name="connsiteY0" fmla="*/ 3925900 h 4376443"/>
                <a:gd name="connsiteX1" fmla="*/ 5095622 w 9186743"/>
                <a:gd name="connsiteY1" fmla="*/ 2431142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071965 w 9186743"/>
                <a:gd name="connsiteY5" fmla="*/ 2444234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766 w 9186743"/>
                <a:gd name="connsiteY0" fmla="*/ 3925900 h 4376443"/>
                <a:gd name="connsiteX1" fmla="*/ 5095622 w 9186743"/>
                <a:gd name="connsiteY1" fmla="*/ 2431142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529196 w 9186743"/>
                <a:gd name="connsiteY5" fmla="*/ 2203477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766 w 9186743"/>
                <a:gd name="connsiteY0" fmla="*/ 3925900 h 4376443"/>
                <a:gd name="connsiteX1" fmla="*/ 5526083 w 9186743"/>
                <a:gd name="connsiteY1" fmla="*/ 2212790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529196 w 9186743"/>
                <a:gd name="connsiteY5" fmla="*/ 2203477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766 w 9186743"/>
                <a:gd name="connsiteY0" fmla="*/ 3925900 h 4376443"/>
                <a:gd name="connsiteX1" fmla="*/ 5526083 w 9186743"/>
                <a:gd name="connsiteY1" fmla="*/ 2212790 h 4376443"/>
                <a:gd name="connsiteX2" fmla="*/ 6759226 w 9186743"/>
                <a:gd name="connsiteY2" fmla="*/ 1472413 h 4376443"/>
                <a:gd name="connsiteX3" fmla="*/ 9186743 w 9186743"/>
                <a:gd name="connsiteY3" fmla="*/ 0 h 4376443"/>
                <a:gd name="connsiteX4" fmla="*/ 6749058 w 9186743"/>
                <a:gd name="connsiteY4" fmla="*/ 1473487 h 4376443"/>
                <a:gd name="connsiteX5" fmla="*/ 5529196 w 9186743"/>
                <a:gd name="connsiteY5" fmla="*/ 2203477 h 4376443"/>
                <a:gd name="connsiteX6" fmla="*/ 339099 w 9186743"/>
                <a:gd name="connsiteY6" fmla="*/ 4374632 h 4376443"/>
                <a:gd name="connsiteX7" fmla="*/ 432 w 9186743"/>
                <a:gd name="connsiteY7" fmla="*/ 4239165 h 4376443"/>
                <a:gd name="connsiteX8" fmla="*/ 322166 w 9186743"/>
                <a:gd name="connsiteY8" fmla="*/ 3908965 h 4376443"/>
                <a:gd name="connsiteX0" fmla="*/ 296862 w 9186839"/>
                <a:gd name="connsiteY0" fmla="*/ 3925900 h 4376443"/>
                <a:gd name="connsiteX1" fmla="*/ 5526179 w 9186839"/>
                <a:gd name="connsiteY1" fmla="*/ 2212790 h 4376443"/>
                <a:gd name="connsiteX2" fmla="*/ 6759322 w 9186839"/>
                <a:gd name="connsiteY2" fmla="*/ 1472413 h 4376443"/>
                <a:gd name="connsiteX3" fmla="*/ 9186839 w 9186839"/>
                <a:gd name="connsiteY3" fmla="*/ 0 h 4376443"/>
                <a:gd name="connsiteX4" fmla="*/ 6749154 w 9186839"/>
                <a:gd name="connsiteY4" fmla="*/ 1473487 h 4376443"/>
                <a:gd name="connsiteX5" fmla="*/ 5529292 w 9186839"/>
                <a:gd name="connsiteY5" fmla="*/ 2203477 h 4376443"/>
                <a:gd name="connsiteX6" fmla="*/ 339195 w 9186839"/>
                <a:gd name="connsiteY6" fmla="*/ 4374632 h 4376443"/>
                <a:gd name="connsiteX7" fmla="*/ 528 w 9186839"/>
                <a:gd name="connsiteY7" fmla="*/ 4239165 h 4376443"/>
                <a:gd name="connsiteX8" fmla="*/ 259758 w 9186839"/>
                <a:gd name="connsiteY8" fmla="*/ 3911070 h 4376443"/>
                <a:gd name="connsiteX0" fmla="*/ 257291 w 9186839"/>
                <a:gd name="connsiteY0" fmla="*/ 3909814 h 4376443"/>
                <a:gd name="connsiteX1" fmla="*/ 5526179 w 9186839"/>
                <a:gd name="connsiteY1" fmla="*/ 2212790 h 4376443"/>
                <a:gd name="connsiteX2" fmla="*/ 6759322 w 9186839"/>
                <a:gd name="connsiteY2" fmla="*/ 1472413 h 4376443"/>
                <a:gd name="connsiteX3" fmla="*/ 9186839 w 9186839"/>
                <a:gd name="connsiteY3" fmla="*/ 0 h 4376443"/>
                <a:gd name="connsiteX4" fmla="*/ 6749154 w 9186839"/>
                <a:gd name="connsiteY4" fmla="*/ 1473487 h 4376443"/>
                <a:gd name="connsiteX5" fmla="*/ 5529292 w 9186839"/>
                <a:gd name="connsiteY5" fmla="*/ 2203477 h 4376443"/>
                <a:gd name="connsiteX6" fmla="*/ 339195 w 9186839"/>
                <a:gd name="connsiteY6" fmla="*/ 4374632 h 4376443"/>
                <a:gd name="connsiteX7" fmla="*/ 528 w 9186839"/>
                <a:gd name="connsiteY7" fmla="*/ 4239165 h 4376443"/>
                <a:gd name="connsiteX8" fmla="*/ 259758 w 9186839"/>
                <a:gd name="connsiteY8" fmla="*/ 3911070 h 4376443"/>
                <a:gd name="connsiteX0" fmla="*/ 257291 w 9186839"/>
                <a:gd name="connsiteY0" fmla="*/ 3909814 h 4344844"/>
                <a:gd name="connsiteX1" fmla="*/ 5526179 w 9186839"/>
                <a:gd name="connsiteY1" fmla="*/ 2212790 h 4344844"/>
                <a:gd name="connsiteX2" fmla="*/ 6759322 w 9186839"/>
                <a:gd name="connsiteY2" fmla="*/ 1472413 h 4344844"/>
                <a:gd name="connsiteX3" fmla="*/ 9186839 w 9186839"/>
                <a:gd name="connsiteY3" fmla="*/ 0 h 4344844"/>
                <a:gd name="connsiteX4" fmla="*/ 6749154 w 9186839"/>
                <a:gd name="connsiteY4" fmla="*/ 1473487 h 4344844"/>
                <a:gd name="connsiteX5" fmla="*/ 5529292 w 9186839"/>
                <a:gd name="connsiteY5" fmla="*/ 2203477 h 4344844"/>
                <a:gd name="connsiteX6" fmla="*/ 270702 w 9186839"/>
                <a:gd name="connsiteY6" fmla="*/ 4342586 h 4344844"/>
                <a:gd name="connsiteX7" fmla="*/ 528 w 9186839"/>
                <a:gd name="connsiteY7" fmla="*/ 4239165 h 4344844"/>
                <a:gd name="connsiteX8" fmla="*/ 259758 w 9186839"/>
                <a:gd name="connsiteY8" fmla="*/ 3911070 h 4344844"/>
                <a:gd name="connsiteX0" fmla="*/ 257291 w 9186839"/>
                <a:gd name="connsiteY0" fmla="*/ 3909814 h 4342600"/>
                <a:gd name="connsiteX1" fmla="*/ 5526179 w 9186839"/>
                <a:gd name="connsiteY1" fmla="*/ 2212790 h 4342600"/>
                <a:gd name="connsiteX2" fmla="*/ 6759322 w 9186839"/>
                <a:gd name="connsiteY2" fmla="*/ 1472413 h 4342600"/>
                <a:gd name="connsiteX3" fmla="*/ 9186839 w 9186839"/>
                <a:gd name="connsiteY3" fmla="*/ 0 h 4342600"/>
                <a:gd name="connsiteX4" fmla="*/ 6749154 w 9186839"/>
                <a:gd name="connsiteY4" fmla="*/ 1473487 h 4342600"/>
                <a:gd name="connsiteX5" fmla="*/ 5529292 w 9186839"/>
                <a:gd name="connsiteY5" fmla="*/ 2203477 h 4342600"/>
                <a:gd name="connsiteX6" fmla="*/ 270702 w 9186839"/>
                <a:gd name="connsiteY6" fmla="*/ 4342586 h 4342600"/>
                <a:gd name="connsiteX7" fmla="*/ 528 w 9186839"/>
                <a:gd name="connsiteY7" fmla="*/ 4239165 h 4342600"/>
                <a:gd name="connsiteX8" fmla="*/ 259758 w 9186839"/>
                <a:gd name="connsiteY8" fmla="*/ 3911070 h 4342600"/>
                <a:gd name="connsiteX0" fmla="*/ 257291 w 9186839"/>
                <a:gd name="connsiteY0" fmla="*/ 3909814 h 4343986"/>
                <a:gd name="connsiteX1" fmla="*/ 5526179 w 9186839"/>
                <a:gd name="connsiteY1" fmla="*/ 2212790 h 4343986"/>
                <a:gd name="connsiteX2" fmla="*/ 6759322 w 9186839"/>
                <a:gd name="connsiteY2" fmla="*/ 1472413 h 4343986"/>
                <a:gd name="connsiteX3" fmla="*/ 9186839 w 9186839"/>
                <a:gd name="connsiteY3" fmla="*/ 0 h 4343986"/>
                <a:gd name="connsiteX4" fmla="*/ 6749154 w 9186839"/>
                <a:gd name="connsiteY4" fmla="*/ 1473487 h 4343986"/>
                <a:gd name="connsiteX5" fmla="*/ 5529292 w 9186839"/>
                <a:gd name="connsiteY5" fmla="*/ 2203477 h 4343986"/>
                <a:gd name="connsiteX6" fmla="*/ 267846 w 9186839"/>
                <a:gd name="connsiteY6" fmla="*/ 4343972 h 4343986"/>
                <a:gd name="connsiteX7" fmla="*/ 528 w 9186839"/>
                <a:gd name="connsiteY7" fmla="*/ 4239165 h 4343986"/>
                <a:gd name="connsiteX8" fmla="*/ 259758 w 9186839"/>
                <a:gd name="connsiteY8" fmla="*/ 3911070 h 4343986"/>
                <a:gd name="connsiteX0" fmla="*/ 257291 w 9186839"/>
                <a:gd name="connsiteY0" fmla="*/ 3909814 h 4345372"/>
                <a:gd name="connsiteX1" fmla="*/ 5526179 w 9186839"/>
                <a:gd name="connsiteY1" fmla="*/ 2212790 h 4345372"/>
                <a:gd name="connsiteX2" fmla="*/ 6759322 w 9186839"/>
                <a:gd name="connsiteY2" fmla="*/ 1472413 h 4345372"/>
                <a:gd name="connsiteX3" fmla="*/ 9186839 w 9186839"/>
                <a:gd name="connsiteY3" fmla="*/ 0 h 4345372"/>
                <a:gd name="connsiteX4" fmla="*/ 6749154 w 9186839"/>
                <a:gd name="connsiteY4" fmla="*/ 1473487 h 4345372"/>
                <a:gd name="connsiteX5" fmla="*/ 5529292 w 9186839"/>
                <a:gd name="connsiteY5" fmla="*/ 2203477 h 4345372"/>
                <a:gd name="connsiteX6" fmla="*/ 264990 w 9186839"/>
                <a:gd name="connsiteY6" fmla="*/ 4345358 h 4345372"/>
                <a:gd name="connsiteX7" fmla="*/ 528 w 9186839"/>
                <a:gd name="connsiteY7" fmla="*/ 4239165 h 4345372"/>
                <a:gd name="connsiteX8" fmla="*/ 259758 w 9186839"/>
                <a:gd name="connsiteY8" fmla="*/ 3911070 h 4345372"/>
                <a:gd name="connsiteX0" fmla="*/ 257291 w 9186839"/>
                <a:gd name="connsiteY0" fmla="*/ 3909814 h 4365764"/>
                <a:gd name="connsiteX1" fmla="*/ 5526179 w 9186839"/>
                <a:gd name="connsiteY1" fmla="*/ 2212790 h 4365764"/>
                <a:gd name="connsiteX2" fmla="*/ 6759322 w 9186839"/>
                <a:gd name="connsiteY2" fmla="*/ 1472413 h 4365764"/>
                <a:gd name="connsiteX3" fmla="*/ 9186839 w 9186839"/>
                <a:gd name="connsiteY3" fmla="*/ 0 h 4365764"/>
                <a:gd name="connsiteX4" fmla="*/ 6749154 w 9186839"/>
                <a:gd name="connsiteY4" fmla="*/ 1473487 h 4365764"/>
                <a:gd name="connsiteX5" fmla="*/ 5529292 w 9186839"/>
                <a:gd name="connsiteY5" fmla="*/ 2203477 h 4365764"/>
                <a:gd name="connsiteX6" fmla="*/ 248421 w 9186839"/>
                <a:gd name="connsiteY6" fmla="*/ 4365752 h 4365764"/>
                <a:gd name="connsiteX7" fmla="*/ 528 w 9186839"/>
                <a:gd name="connsiteY7" fmla="*/ 4239165 h 4365764"/>
                <a:gd name="connsiteX8" fmla="*/ 259758 w 9186839"/>
                <a:gd name="connsiteY8" fmla="*/ 3911070 h 4365764"/>
                <a:gd name="connsiteX0" fmla="*/ 257291 w 9186839"/>
                <a:gd name="connsiteY0" fmla="*/ 3909814 h 4354465"/>
                <a:gd name="connsiteX1" fmla="*/ 5526179 w 9186839"/>
                <a:gd name="connsiteY1" fmla="*/ 2212790 h 4354465"/>
                <a:gd name="connsiteX2" fmla="*/ 6759322 w 9186839"/>
                <a:gd name="connsiteY2" fmla="*/ 1472413 h 4354465"/>
                <a:gd name="connsiteX3" fmla="*/ 9186839 w 9186839"/>
                <a:gd name="connsiteY3" fmla="*/ 0 h 4354465"/>
                <a:gd name="connsiteX4" fmla="*/ 6749154 w 9186839"/>
                <a:gd name="connsiteY4" fmla="*/ 1473487 h 4354465"/>
                <a:gd name="connsiteX5" fmla="*/ 5529292 w 9186839"/>
                <a:gd name="connsiteY5" fmla="*/ 2203477 h 4354465"/>
                <a:gd name="connsiteX6" fmla="*/ 253524 w 9186839"/>
                <a:gd name="connsiteY6" fmla="*/ 4354452 h 4354465"/>
                <a:gd name="connsiteX7" fmla="*/ 528 w 9186839"/>
                <a:gd name="connsiteY7" fmla="*/ 4239165 h 4354465"/>
                <a:gd name="connsiteX8" fmla="*/ 259758 w 9186839"/>
                <a:gd name="connsiteY8" fmla="*/ 3911070 h 4354465"/>
                <a:gd name="connsiteX0" fmla="*/ 257285 w 9186833"/>
                <a:gd name="connsiteY0" fmla="*/ 3909814 h 4354465"/>
                <a:gd name="connsiteX1" fmla="*/ 5526173 w 9186833"/>
                <a:gd name="connsiteY1" fmla="*/ 2212790 h 4354465"/>
                <a:gd name="connsiteX2" fmla="*/ 6759316 w 9186833"/>
                <a:gd name="connsiteY2" fmla="*/ 1472413 h 4354465"/>
                <a:gd name="connsiteX3" fmla="*/ 9186833 w 9186833"/>
                <a:gd name="connsiteY3" fmla="*/ 0 h 4354465"/>
                <a:gd name="connsiteX4" fmla="*/ 6749148 w 9186833"/>
                <a:gd name="connsiteY4" fmla="*/ 1473487 h 4354465"/>
                <a:gd name="connsiteX5" fmla="*/ 5529286 w 9186833"/>
                <a:gd name="connsiteY5" fmla="*/ 2203477 h 4354465"/>
                <a:gd name="connsiteX6" fmla="*/ 253518 w 9186833"/>
                <a:gd name="connsiteY6" fmla="*/ 4354452 h 4354465"/>
                <a:gd name="connsiteX7" fmla="*/ 522 w 9186833"/>
                <a:gd name="connsiteY7" fmla="*/ 4239165 h 4354465"/>
                <a:gd name="connsiteX8" fmla="*/ 263218 w 9186833"/>
                <a:gd name="connsiteY8" fmla="*/ 3918210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759327 w 9186844"/>
                <a:gd name="connsiteY2" fmla="*/ 1472413 h 4354465"/>
                <a:gd name="connsiteX3" fmla="*/ 9186844 w 9186844"/>
                <a:gd name="connsiteY3" fmla="*/ 0 h 4354465"/>
                <a:gd name="connsiteX4" fmla="*/ 6749159 w 9186844"/>
                <a:gd name="connsiteY4" fmla="*/ 1473487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759327 w 9186844"/>
                <a:gd name="connsiteY2" fmla="*/ 1472413 h 4354465"/>
                <a:gd name="connsiteX3" fmla="*/ 9186844 w 9186844"/>
                <a:gd name="connsiteY3" fmla="*/ 0 h 4354465"/>
                <a:gd name="connsiteX4" fmla="*/ 6749159 w 9186844"/>
                <a:gd name="connsiteY4" fmla="*/ 1473487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759327 w 9186844"/>
                <a:gd name="connsiteY2" fmla="*/ 1472413 h 4354465"/>
                <a:gd name="connsiteX3" fmla="*/ 9186844 w 9186844"/>
                <a:gd name="connsiteY3" fmla="*/ 0 h 4354465"/>
                <a:gd name="connsiteX4" fmla="*/ 7027923 w 9186844"/>
                <a:gd name="connsiteY4" fmla="*/ 1562861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490585 w 9186844"/>
                <a:gd name="connsiteY2" fmla="*/ 896708 h 4354465"/>
                <a:gd name="connsiteX3" fmla="*/ 9186844 w 9186844"/>
                <a:gd name="connsiteY3" fmla="*/ 0 h 4354465"/>
                <a:gd name="connsiteX4" fmla="*/ 7027923 w 9186844"/>
                <a:gd name="connsiteY4" fmla="*/ 1562861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819687 w 9186844"/>
                <a:gd name="connsiteY2" fmla="*/ 1464512 h 4354465"/>
                <a:gd name="connsiteX3" fmla="*/ 9186844 w 9186844"/>
                <a:gd name="connsiteY3" fmla="*/ 0 h 4354465"/>
                <a:gd name="connsiteX4" fmla="*/ 7027923 w 9186844"/>
                <a:gd name="connsiteY4" fmla="*/ 1562861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819687 w 9186844"/>
                <a:gd name="connsiteY2" fmla="*/ 1464512 h 4354465"/>
                <a:gd name="connsiteX3" fmla="*/ 9186844 w 9186844"/>
                <a:gd name="connsiteY3" fmla="*/ 0 h 4354465"/>
                <a:gd name="connsiteX4" fmla="*/ 7027923 w 9186844"/>
                <a:gd name="connsiteY4" fmla="*/ 1562861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819687 w 9186844"/>
                <a:gd name="connsiteY2" fmla="*/ 1464512 h 4354465"/>
                <a:gd name="connsiteX3" fmla="*/ 9186844 w 9186844"/>
                <a:gd name="connsiteY3" fmla="*/ 0 h 4354465"/>
                <a:gd name="connsiteX4" fmla="*/ 7027923 w 9186844"/>
                <a:gd name="connsiteY4" fmla="*/ 1562861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819687 w 9186844"/>
                <a:gd name="connsiteY2" fmla="*/ 1464512 h 4354465"/>
                <a:gd name="connsiteX3" fmla="*/ 9186844 w 9186844"/>
                <a:gd name="connsiteY3" fmla="*/ 0 h 4354465"/>
                <a:gd name="connsiteX4" fmla="*/ 6792202 w 9186844"/>
                <a:gd name="connsiteY4" fmla="*/ 1473993 h 4354465"/>
                <a:gd name="connsiteX5" fmla="*/ 5529297 w 9186844"/>
                <a:gd name="connsiteY5" fmla="*/ 2203477 h 4354465"/>
                <a:gd name="connsiteX6" fmla="*/ 253529 w 9186844"/>
                <a:gd name="connsiteY6" fmla="*/ 4354452 h 4354465"/>
                <a:gd name="connsiteX7" fmla="*/ 533 w 9186844"/>
                <a:gd name="connsiteY7" fmla="*/ 4239165 h 4354465"/>
                <a:gd name="connsiteX8" fmla="*/ 256907 w 9186844"/>
                <a:gd name="connsiteY8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6819687 w 9186844"/>
                <a:gd name="connsiteY2" fmla="*/ 1464512 h 4354465"/>
                <a:gd name="connsiteX3" fmla="*/ 9186844 w 9186844"/>
                <a:gd name="connsiteY3" fmla="*/ 0 h 4354465"/>
                <a:gd name="connsiteX4" fmla="*/ 5529297 w 9186844"/>
                <a:gd name="connsiteY4" fmla="*/ 2203477 h 4354465"/>
                <a:gd name="connsiteX5" fmla="*/ 253529 w 9186844"/>
                <a:gd name="connsiteY5" fmla="*/ 4354452 h 4354465"/>
                <a:gd name="connsiteX6" fmla="*/ 533 w 9186844"/>
                <a:gd name="connsiteY6" fmla="*/ 4239165 h 4354465"/>
                <a:gd name="connsiteX7" fmla="*/ 256907 w 9186844"/>
                <a:gd name="connsiteY7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9186844 w 9186844"/>
                <a:gd name="connsiteY2" fmla="*/ 0 h 4354465"/>
                <a:gd name="connsiteX3" fmla="*/ 5529297 w 9186844"/>
                <a:gd name="connsiteY3" fmla="*/ 2203477 h 4354465"/>
                <a:gd name="connsiteX4" fmla="*/ 253529 w 9186844"/>
                <a:gd name="connsiteY4" fmla="*/ 4354452 h 4354465"/>
                <a:gd name="connsiteX5" fmla="*/ 533 w 9186844"/>
                <a:gd name="connsiteY5" fmla="*/ 4239165 h 4354465"/>
                <a:gd name="connsiteX6" fmla="*/ 256907 w 9186844"/>
                <a:gd name="connsiteY6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9186844 w 9186844"/>
                <a:gd name="connsiteY2" fmla="*/ 0 h 4354465"/>
                <a:gd name="connsiteX3" fmla="*/ 5529297 w 9186844"/>
                <a:gd name="connsiteY3" fmla="*/ 2203477 h 4354465"/>
                <a:gd name="connsiteX4" fmla="*/ 253529 w 9186844"/>
                <a:gd name="connsiteY4" fmla="*/ 4354452 h 4354465"/>
                <a:gd name="connsiteX5" fmla="*/ 533 w 9186844"/>
                <a:gd name="connsiteY5" fmla="*/ 4239165 h 4354465"/>
                <a:gd name="connsiteX6" fmla="*/ 256907 w 9186844"/>
                <a:gd name="connsiteY6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9186844 w 9186844"/>
                <a:gd name="connsiteY2" fmla="*/ 0 h 4354465"/>
                <a:gd name="connsiteX3" fmla="*/ 5571328 w 9186844"/>
                <a:gd name="connsiteY3" fmla="*/ 2290068 h 4354465"/>
                <a:gd name="connsiteX4" fmla="*/ 253529 w 9186844"/>
                <a:gd name="connsiteY4" fmla="*/ 4354452 h 4354465"/>
                <a:gd name="connsiteX5" fmla="*/ 533 w 9186844"/>
                <a:gd name="connsiteY5" fmla="*/ 4239165 h 4354465"/>
                <a:gd name="connsiteX6" fmla="*/ 256907 w 9186844"/>
                <a:gd name="connsiteY6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9186844 w 9186844"/>
                <a:gd name="connsiteY2" fmla="*/ 0 h 4354465"/>
                <a:gd name="connsiteX3" fmla="*/ 5571328 w 9186844"/>
                <a:gd name="connsiteY3" fmla="*/ 2290068 h 4354465"/>
                <a:gd name="connsiteX4" fmla="*/ 253529 w 9186844"/>
                <a:gd name="connsiteY4" fmla="*/ 4354452 h 4354465"/>
                <a:gd name="connsiteX5" fmla="*/ 533 w 9186844"/>
                <a:gd name="connsiteY5" fmla="*/ 4239165 h 4354465"/>
                <a:gd name="connsiteX6" fmla="*/ 256907 w 9186844"/>
                <a:gd name="connsiteY6" fmla="*/ 3912455 h 4354465"/>
                <a:gd name="connsiteX0" fmla="*/ 257296 w 9186844"/>
                <a:gd name="connsiteY0" fmla="*/ 3909814 h 4354465"/>
                <a:gd name="connsiteX1" fmla="*/ 5526184 w 9186844"/>
                <a:gd name="connsiteY1" fmla="*/ 2212790 h 4354465"/>
                <a:gd name="connsiteX2" fmla="*/ 9186844 w 9186844"/>
                <a:gd name="connsiteY2" fmla="*/ 0 h 4354465"/>
                <a:gd name="connsiteX3" fmla="*/ 5537704 w 9186844"/>
                <a:gd name="connsiteY3" fmla="*/ 2220796 h 4354465"/>
                <a:gd name="connsiteX4" fmla="*/ 253529 w 9186844"/>
                <a:gd name="connsiteY4" fmla="*/ 4354452 h 4354465"/>
                <a:gd name="connsiteX5" fmla="*/ 533 w 9186844"/>
                <a:gd name="connsiteY5" fmla="*/ 4239165 h 4354465"/>
                <a:gd name="connsiteX6" fmla="*/ 256907 w 9186844"/>
                <a:gd name="connsiteY6" fmla="*/ 3912455 h 4354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86844" h="4354465">
                  <a:moveTo>
                    <a:pt x="257296" y="3909814"/>
                  </a:moveTo>
                  <a:cubicBezTo>
                    <a:pt x="1386890" y="3463197"/>
                    <a:pt x="4058941" y="2907722"/>
                    <a:pt x="5526184" y="2212790"/>
                  </a:cubicBezTo>
                  <a:cubicBezTo>
                    <a:pt x="6993427" y="1517858"/>
                    <a:pt x="9186325" y="1552"/>
                    <a:pt x="9186844" y="0"/>
                  </a:cubicBezTo>
                  <a:cubicBezTo>
                    <a:pt x="8971779" y="123161"/>
                    <a:pt x="7256689" y="1329870"/>
                    <a:pt x="5537704" y="2220796"/>
                  </a:cubicBezTo>
                  <a:cubicBezTo>
                    <a:pt x="4100436" y="3057238"/>
                    <a:pt x="253529" y="4356216"/>
                    <a:pt x="253529" y="4354452"/>
                  </a:cubicBezTo>
                  <a:cubicBezTo>
                    <a:pt x="255210" y="4355849"/>
                    <a:pt x="-2995" y="4246220"/>
                    <a:pt x="533" y="4239165"/>
                  </a:cubicBezTo>
                  <a:cubicBezTo>
                    <a:pt x="-13578" y="4251865"/>
                    <a:pt x="256907" y="3910691"/>
                    <a:pt x="256907" y="3912455"/>
                  </a:cubicBezTo>
                </a:path>
              </a:pathLst>
            </a:custGeom>
            <a:solidFill>
              <a:schemeClr val="accent6">
                <a:lumMod val="50000"/>
                <a:alpha val="25000"/>
              </a:schemeClr>
            </a:solidFill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6" name="Arc 235">
              <a:extLst>
                <a:ext uri="{FF2B5EF4-FFF2-40B4-BE49-F238E27FC236}">
                  <a16:creationId xmlns:a16="http://schemas.microsoft.com/office/drawing/2014/main" id="{F55170CE-C370-4FDA-9452-142318664EC3}"/>
                </a:ext>
              </a:extLst>
            </p:cNvPr>
            <p:cNvSpPr/>
            <p:nvPr/>
          </p:nvSpPr>
          <p:spPr>
            <a:xfrm rot="918700" flipH="1">
              <a:off x="1125765" y="2078876"/>
              <a:ext cx="530327" cy="2422193"/>
            </a:xfrm>
            <a:prstGeom prst="arc">
              <a:avLst>
                <a:gd name="adj1" fmla="val 16749237"/>
                <a:gd name="adj2" fmla="val 17618221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Arc 236">
              <a:extLst>
                <a:ext uri="{FF2B5EF4-FFF2-40B4-BE49-F238E27FC236}">
                  <a16:creationId xmlns:a16="http://schemas.microsoft.com/office/drawing/2014/main" id="{4AAFE64F-8BB3-4084-B79A-8C3806BAF4DA}"/>
                </a:ext>
              </a:extLst>
            </p:cNvPr>
            <p:cNvSpPr/>
            <p:nvPr/>
          </p:nvSpPr>
          <p:spPr>
            <a:xfrm rot="910530" flipH="1">
              <a:off x="1015441" y="2030441"/>
              <a:ext cx="530327" cy="2748059"/>
            </a:xfrm>
            <a:prstGeom prst="arc">
              <a:avLst>
                <a:gd name="adj1" fmla="val 16374154"/>
                <a:gd name="adj2" fmla="val 17632152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8" name="Arc 237">
              <a:extLst>
                <a:ext uri="{FF2B5EF4-FFF2-40B4-BE49-F238E27FC236}">
                  <a16:creationId xmlns:a16="http://schemas.microsoft.com/office/drawing/2014/main" id="{36D8470B-37B5-4F18-B6A2-1C1567A1CE48}"/>
                </a:ext>
              </a:extLst>
            </p:cNvPr>
            <p:cNvSpPr/>
            <p:nvPr/>
          </p:nvSpPr>
          <p:spPr>
            <a:xfrm flipH="1">
              <a:off x="3583269" y="2056105"/>
              <a:ext cx="178108" cy="1821629"/>
            </a:xfrm>
            <a:prstGeom prst="arc">
              <a:avLst>
                <a:gd name="adj1" fmla="val 16200000"/>
                <a:gd name="adj2" fmla="val 16946867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Arc 238">
              <a:extLst>
                <a:ext uri="{FF2B5EF4-FFF2-40B4-BE49-F238E27FC236}">
                  <a16:creationId xmlns:a16="http://schemas.microsoft.com/office/drawing/2014/main" id="{16F0CA95-E2AB-4651-8A6F-C1FFF4FCB5E0}"/>
                </a:ext>
              </a:extLst>
            </p:cNvPr>
            <p:cNvSpPr/>
            <p:nvPr/>
          </p:nvSpPr>
          <p:spPr>
            <a:xfrm flipH="1">
              <a:off x="3672167" y="2070765"/>
              <a:ext cx="122255" cy="2755236"/>
            </a:xfrm>
            <a:prstGeom prst="arc">
              <a:avLst>
                <a:gd name="adj1" fmla="val 16216266"/>
                <a:gd name="adj2" fmla="val 17226511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0" name="Arc 239">
              <a:extLst>
                <a:ext uri="{FF2B5EF4-FFF2-40B4-BE49-F238E27FC236}">
                  <a16:creationId xmlns:a16="http://schemas.microsoft.com/office/drawing/2014/main" id="{87A6FCF5-6EE1-477A-AA3B-FAC33CF29308}"/>
                </a:ext>
              </a:extLst>
            </p:cNvPr>
            <p:cNvSpPr/>
            <p:nvPr/>
          </p:nvSpPr>
          <p:spPr>
            <a:xfrm flipH="1">
              <a:off x="4304110" y="2201563"/>
              <a:ext cx="165476" cy="2740257"/>
            </a:xfrm>
            <a:prstGeom prst="arc">
              <a:avLst>
                <a:gd name="adj1" fmla="val 16229248"/>
                <a:gd name="adj2" fmla="val 5310989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1" name="Arc 240">
              <a:extLst>
                <a:ext uri="{FF2B5EF4-FFF2-40B4-BE49-F238E27FC236}">
                  <a16:creationId xmlns:a16="http://schemas.microsoft.com/office/drawing/2014/main" id="{C8AAD770-0F43-41F3-A3D2-7658CD66009F}"/>
                </a:ext>
              </a:extLst>
            </p:cNvPr>
            <p:cNvSpPr/>
            <p:nvPr/>
          </p:nvSpPr>
          <p:spPr>
            <a:xfrm flipH="1">
              <a:off x="4414175" y="2370409"/>
              <a:ext cx="98929" cy="2677639"/>
            </a:xfrm>
            <a:prstGeom prst="arc">
              <a:avLst>
                <a:gd name="adj1" fmla="val 16415103"/>
                <a:gd name="adj2" fmla="val 5321170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2" name="Arc 241">
              <a:extLst>
                <a:ext uri="{FF2B5EF4-FFF2-40B4-BE49-F238E27FC236}">
                  <a16:creationId xmlns:a16="http://schemas.microsoft.com/office/drawing/2014/main" id="{B56BA798-F721-40D8-8EEA-E22FE5BE3F75}"/>
                </a:ext>
              </a:extLst>
            </p:cNvPr>
            <p:cNvSpPr/>
            <p:nvPr/>
          </p:nvSpPr>
          <p:spPr>
            <a:xfrm rot="20989792" flipH="1">
              <a:off x="5131898" y="2362168"/>
              <a:ext cx="273014" cy="2094716"/>
            </a:xfrm>
            <a:prstGeom prst="arc">
              <a:avLst>
                <a:gd name="adj1" fmla="val 16253473"/>
                <a:gd name="adj2" fmla="val 5366317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3" name="Arc 242">
              <a:extLst>
                <a:ext uri="{FF2B5EF4-FFF2-40B4-BE49-F238E27FC236}">
                  <a16:creationId xmlns:a16="http://schemas.microsoft.com/office/drawing/2014/main" id="{A9800868-29AD-492E-8286-35CBBC0A36EF}"/>
                </a:ext>
              </a:extLst>
            </p:cNvPr>
            <p:cNvSpPr/>
            <p:nvPr/>
          </p:nvSpPr>
          <p:spPr>
            <a:xfrm rot="20839973" flipH="1">
              <a:off x="6388008" y="2666847"/>
              <a:ext cx="199941" cy="1262576"/>
            </a:xfrm>
            <a:prstGeom prst="arc">
              <a:avLst>
                <a:gd name="adj1" fmla="val 16175760"/>
                <a:gd name="adj2" fmla="val 5366317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4" name="Arc 243">
              <a:extLst>
                <a:ext uri="{FF2B5EF4-FFF2-40B4-BE49-F238E27FC236}">
                  <a16:creationId xmlns:a16="http://schemas.microsoft.com/office/drawing/2014/main" id="{F4D560CB-DAA2-412F-ADE1-4974DD676543}"/>
                </a:ext>
              </a:extLst>
            </p:cNvPr>
            <p:cNvSpPr/>
            <p:nvPr/>
          </p:nvSpPr>
          <p:spPr>
            <a:xfrm rot="19963610" flipH="1">
              <a:off x="8322632" y="2697074"/>
              <a:ext cx="201176" cy="577293"/>
            </a:xfrm>
            <a:prstGeom prst="arc">
              <a:avLst>
                <a:gd name="adj1" fmla="val 16175760"/>
                <a:gd name="adj2" fmla="val 5142938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Arc 244">
              <a:extLst>
                <a:ext uri="{FF2B5EF4-FFF2-40B4-BE49-F238E27FC236}">
                  <a16:creationId xmlns:a16="http://schemas.microsoft.com/office/drawing/2014/main" id="{BA221338-63A1-4158-97CF-12DC50675C34}"/>
                </a:ext>
              </a:extLst>
            </p:cNvPr>
            <p:cNvSpPr/>
            <p:nvPr/>
          </p:nvSpPr>
          <p:spPr>
            <a:xfrm rot="19963610" flipH="1">
              <a:off x="9448832" y="2621912"/>
              <a:ext cx="130541" cy="374671"/>
            </a:xfrm>
            <a:prstGeom prst="arc">
              <a:avLst>
                <a:gd name="adj1" fmla="val 16612658"/>
                <a:gd name="adj2" fmla="val 4754603"/>
              </a:avLst>
            </a:prstGeom>
            <a:ln w="31750" cap="sq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080BC32F-D776-4B27-AC3F-D4F804A42077}"/>
              </a:ext>
            </a:extLst>
          </p:cNvPr>
          <p:cNvGrpSpPr/>
          <p:nvPr/>
        </p:nvGrpSpPr>
        <p:grpSpPr>
          <a:xfrm>
            <a:off x="4097065" y="473738"/>
            <a:ext cx="10281192" cy="6050410"/>
            <a:chOff x="4097065" y="473738"/>
            <a:chExt cx="10281192" cy="6050410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8F8B8579-89FA-4568-B56C-029AC992E267}"/>
                </a:ext>
              </a:extLst>
            </p:cNvPr>
            <p:cNvGrpSpPr/>
            <p:nvPr/>
          </p:nvGrpSpPr>
          <p:grpSpPr>
            <a:xfrm>
              <a:off x="4097065" y="473738"/>
              <a:ext cx="10265546" cy="6050410"/>
              <a:chOff x="4097065" y="473738"/>
              <a:chExt cx="10265546" cy="6050410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8D25AE9A-E612-4863-B338-F63E9BBB851F}"/>
                  </a:ext>
                </a:extLst>
              </p:cNvPr>
              <p:cNvGrpSpPr/>
              <p:nvPr/>
            </p:nvGrpSpPr>
            <p:grpSpPr>
              <a:xfrm>
                <a:off x="4100632" y="672401"/>
                <a:ext cx="10261979" cy="5851747"/>
                <a:chOff x="4035425" y="5574436"/>
                <a:chExt cx="10261979" cy="5851747"/>
              </a:xfrm>
            </p:grpSpPr>
            <p:sp>
              <p:nvSpPr>
                <p:cNvPr id="5" name="Freeform: Shape 4">
                  <a:extLst>
                    <a:ext uri="{FF2B5EF4-FFF2-40B4-BE49-F238E27FC236}">
                      <a16:creationId xmlns:a16="http://schemas.microsoft.com/office/drawing/2014/main" id="{2B91C81A-5BBC-42D9-B010-BBDD783A41A8}"/>
                    </a:ext>
                  </a:extLst>
                </p:cNvPr>
                <p:cNvSpPr/>
                <p:nvPr/>
              </p:nvSpPr>
              <p:spPr>
                <a:xfrm>
                  <a:off x="4035425" y="5574436"/>
                  <a:ext cx="10261979" cy="3486282"/>
                </a:xfrm>
                <a:custGeom>
                  <a:avLst/>
                  <a:gdLst>
                    <a:gd name="connsiteX0" fmla="*/ 0 w 10248900"/>
                    <a:gd name="connsiteY0" fmla="*/ 0 h 3373424"/>
                    <a:gd name="connsiteX1" fmla="*/ 2946400 w 10248900"/>
                    <a:gd name="connsiteY1" fmla="*/ 850900 h 3373424"/>
                    <a:gd name="connsiteX2" fmla="*/ 546100 w 10248900"/>
                    <a:gd name="connsiteY2" fmla="*/ 2501900 h 3373424"/>
                    <a:gd name="connsiteX3" fmla="*/ 546100 w 10248900"/>
                    <a:gd name="connsiteY3" fmla="*/ 2501900 h 3373424"/>
                    <a:gd name="connsiteX4" fmla="*/ 952500 w 10248900"/>
                    <a:gd name="connsiteY4" fmla="*/ 2616200 h 3373424"/>
                    <a:gd name="connsiteX5" fmla="*/ 939800 w 10248900"/>
                    <a:gd name="connsiteY5" fmla="*/ 2603500 h 3373424"/>
                    <a:gd name="connsiteX6" fmla="*/ 571500 w 10248900"/>
                    <a:gd name="connsiteY6" fmla="*/ 2921000 h 3373424"/>
                    <a:gd name="connsiteX7" fmla="*/ 558800 w 10248900"/>
                    <a:gd name="connsiteY7" fmla="*/ 2908300 h 3373424"/>
                    <a:gd name="connsiteX8" fmla="*/ 1016000 w 10248900"/>
                    <a:gd name="connsiteY8" fmla="*/ 3035300 h 3373424"/>
                    <a:gd name="connsiteX9" fmla="*/ 1016000 w 10248900"/>
                    <a:gd name="connsiteY9" fmla="*/ 3022600 h 3373424"/>
                    <a:gd name="connsiteX10" fmla="*/ 660400 w 10248900"/>
                    <a:gd name="connsiteY10" fmla="*/ 3352800 h 3373424"/>
                    <a:gd name="connsiteX11" fmla="*/ 660400 w 10248900"/>
                    <a:gd name="connsiteY11" fmla="*/ 3340100 h 3373424"/>
                    <a:gd name="connsiteX12" fmla="*/ 3606800 w 10248900"/>
                    <a:gd name="connsiteY12" fmla="*/ 2603500 h 3373424"/>
                    <a:gd name="connsiteX13" fmla="*/ 6375400 w 10248900"/>
                    <a:gd name="connsiteY13" fmla="*/ 1422400 h 3373424"/>
                    <a:gd name="connsiteX14" fmla="*/ 10248900 w 10248900"/>
                    <a:gd name="connsiteY14" fmla="*/ 952500 h 3373424"/>
                    <a:gd name="connsiteX0" fmla="*/ 0 w 10185400"/>
                    <a:gd name="connsiteY0" fmla="*/ 0 h 3373424"/>
                    <a:gd name="connsiteX1" fmla="*/ 2946400 w 10185400"/>
                    <a:gd name="connsiteY1" fmla="*/ 850900 h 3373424"/>
                    <a:gd name="connsiteX2" fmla="*/ 546100 w 10185400"/>
                    <a:gd name="connsiteY2" fmla="*/ 2501900 h 3373424"/>
                    <a:gd name="connsiteX3" fmla="*/ 546100 w 10185400"/>
                    <a:gd name="connsiteY3" fmla="*/ 2501900 h 3373424"/>
                    <a:gd name="connsiteX4" fmla="*/ 952500 w 10185400"/>
                    <a:gd name="connsiteY4" fmla="*/ 2616200 h 3373424"/>
                    <a:gd name="connsiteX5" fmla="*/ 939800 w 10185400"/>
                    <a:gd name="connsiteY5" fmla="*/ 2603500 h 3373424"/>
                    <a:gd name="connsiteX6" fmla="*/ 571500 w 10185400"/>
                    <a:gd name="connsiteY6" fmla="*/ 2921000 h 3373424"/>
                    <a:gd name="connsiteX7" fmla="*/ 558800 w 10185400"/>
                    <a:gd name="connsiteY7" fmla="*/ 2908300 h 3373424"/>
                    <a:gd name="connsiteX8" fmla="*/ 1016000 w 10185400"/>
                    <a:gd name="connsiteY8" fmla="*/ 3035300 h 3373424"/>
                    <a:gd name="connsiteX9" fmla="*/ 1016000 w 10185400"/>
                    <a:gd name="connsiteY9" fmla="*/ 3022600 h 3373424"/>
                    <a:gd name="connsiteX10" fmla="*/ 660400 w 10185400"/>
                    <a:gd name="connsiteY10" fmla="*/ 3352800 h 3373424"/>
                    <a:gd name="connsiteX11" fmla="*/ 660400 w 10185400"/>
                    <a:gd name="connsiteY11" fmla="*/ 3340100 h 3373424"/>
                    <a:gd name="connsiteX12" fmla="*/ 3606800 w 10185400"/>
                    <a:gd name="connsiteY12" fmla="*/ 2603500 h 3373424"/>
                    <a:gd name="connsiteX13" fmla="*/ 6375400 w 10185400"/>
                    <a:gd name="connsiteY13" fmla="*/ 1422400 h 3373424"/>
                    <a:gd name="connsiteX14" fmla="*/ 10185400 w 10185400"/>
                    <a:gd name="connsiteY14" fmla="*/ 660400 h 3373424"/>
                    <a:gd name="connsiteX0" fmla="*/ 0 w 10185400"/>
                    <a:gd name="connsiteY0" fmla="*/ 0 h 3373424"/>
                    <a:gd name="connsiteX1" fmla="*/ 2946400 w 10185400"/>
                    <a:gd name="connsiteY1" fmla="*/ 850900 h 3373424"/>
                    <a:gd name="connsiteX2" fmla="*/ 546100 w 10185400"/>
                    <a:gd name="connsiteY2" fmla="*/ 2501900 h 3373424"/>
                    <a:gd name="connsiteX3" fmla="*/ 546100 w 10185400"/>
                    <a:gd name="connsiteY3" fmla="*/ 2501900 h 3373424"/>
                    <a:gd name="connsiteX4" fmla="*/ 952500 w 10185400"/>
                    <a:gd name="connsiteY4" fmla="*/ 2616200 h 3373424"/>
                    <a:gd name="connsiteX5" fmla="*/ 939800 w 10185400"/>
                    <a:gd name="connsiteY5" fmla="*/ 2603500 h 3373424"/>
                    <a:gd name="connsiteX6" fmla="*/ 571500 w 10185400"/>
                    <a:gd name="connsiteY6" fmla="*/ 2921000 h 3373424"/>
                    <a:gd name="connsiteX7" fmla="*/ 558800 w 10185400"/>
                    <a:gd name="connsiteY7" fmla="*/ 2908300 h 3373424"/>
                    <a:gd name="connsiteX8" fmla="*/ 1016000 w 10185400"/>
                    <a:gd name="connsiteY8" fmla="*/ 3035300 h 3373424"/>
                    <a:gd name="connsiteX9" fmla="*/ 1016000 w 10185400"/>
                    <a:gd name="connsiteY9" fmla="*/ 3022600 h 3373424"/>
                    <a:gd name="connsiteX10" fmla="*/ 660400 w 10185400"/>
                    <a:gd name="connsiteY10" fmla="*/ 3352800 h 3373424"/>
                    <a:gd name="connsiteX11" fmla="*/ 660400 w 10185400"/>
                    <a:gd name="connsiteY11" fmla="*/ 3340100 h 3373424"/>
                    <a:gd name="connsiteX12" fmla="*/ 3606800 w 10185400"/>
                    <a:gd name="connsiteY12" fmla="*/ 2603500 h 3373424"/>
                    <a:gd name="connsiteX13" fmla="*/ 6375400 w 10185400"/>
                    <a:gd name="connsiteY13" fmla="*/ 1422400 h 3373424"/>
                    <a:gd name="connsiteX14" fmla="*/ 10185400 w 10185400"/>
                    <a:gd name="connsiteY14" fmla="*/ 660400 h 3373424"/>
                    <a:gd name="connsiteX0" fmla="*/ 0 w 10185400"/>
                    <a:gd name="connsiteY0" fmla="*/ 0 h 3373424"/>
                    <a:gd name="connsiteX1" fmla="*/ 2946400 w 10185400"/>
                    <a:gd name="connsiteY1" fmla="*/ 850900 h 3373424"/>
                    <a:gd name="connsiteX2" fmla="*/ 546100 w 10185400"/>
                    <a:gd name="connsiteY2" fmla="*/ 2501900 h 3373424"/>
                    <a:gd name="connsiteX3" fmla="*/ 546100 w 10185400"/>
                    <a:gd name="connsiteY3" fmla="*/ 2501900 h 3373424"/>
                    <a:gd name="connsiteX4" fmla="*/ 952500 w 10185400"/>
                    <a:gd name="connsiteY4" fmla="*/ 2616200 h 3373424"/>
                    <a:gd name="connsiteX5" fmla="*/ 939800 w 10185400"/>
                    <a:gd name="connsiteY5" fmla="*/ 2603500 h 3373424"/>
                    <a:gd name="connsiteX6" fmla="*/ 571500 w 10185400"/>
                    <a:gd name="connsiteY6" fmla="*/ 2921000 h 3373424"/>
                    <a:gd name="connsiteX7" fmla="*/ 558800 w 10185400"/>
                    <a:gd name="connsiteY7" fmla="*/ 2908300 h 3373424"/>
                    <a:gd name="connsiteX8" fmla="*/ 1016000 w 10185400"/>
                    <a:gd name="connsiteY8" fmla="*/ 3035300 h 3373424"/>
                    <a:gd name="connsiteX9" fmla="*/ 1016000 w 10185400"/>
                    <a:gd name="connsiteY9" fmla="*/ 3022600 h 3373424"/>
                    <a:gd name="connsiteX10" fmla="*/ 660400 w 10185400"/>
                    <a:gd name="connsiteY10" fmla="*/ 3352800 h 3373424"/>
                    <a:gd name="connsiteX11" fmla="*/ 660400 w 10185400"/>
                    <a:gd name="connsiteY11" fmla="*/ 3340100 h 3373424"/>
                    <a:gd name="connsiteX12" fmla="*/ 3606800 w 10185400"/>
                    <a:gd name="connsiteY12" fmla="*/ 2603500 h 3373424"/>
                    <a:gd name="connsiteX13" fmla="*/ 6375400 w 10185400"/>
                    <a:gd name="connsiteY13" fmla="*/ 1422400 h 3373424"/>
                    <a:gd name="connsiteX14" fmla="*/ 10185400 w 10185400"/>
                    <a:gd name="connsiteY14" fmla="*/ 660400 h 3373424"/>
                    <a:gd name="connsiteX0" fmla="*/ 0 w 10210800"/>
                    <a:gd name="connsiteY0" fmla="*/ 0 h 3373424"/>
                    <a:gd name="connsiteX1" fmla="*/ 2946400 w 10210800"/>
                    <a:gd name="connsiteY1" fmla="*/ 850900 h 3373424"/>
                    <a:gd name="connsiteX2" fmla="*/ 546100 w 10210800"/>
                    <a:gd name="connsiteY2" fmla="*/ 2501900 h 3373424"/>
                    <a:gd name="connsiteX3" fmla="*/ 546100 w 10210800"/>
                    <a:gd name="connsiteY3" fmla="*/ 2501900 h 3373424"/>
                    <a:gd name="connsiteX4" fmla="*/ 952500 w 10210800"/>
                    <a:gd name="connsiteY4" fmla="*/ 2616200 h 3373424"/>
                    <a:gd name="connsiteX5" fmla="*/ 939800 w 10210800"/>
                    <a:gd name="connsiteY5" fmla="*/ 2603500 h 3373424"/>
                    <a:gd name="connsiteX6" fmla="*/ 571500 w 10210800"/>
                    <a:gd name="connsiteY6" fmla="*/ 2921000 h 3373424"/>
                    <a:gd name="connsiteX7" fmla="*/ 558800 w 10210800"/>
                    <a:gd name="connsiteY7" fmla="*/ 2908300 h 3373424"/>
                    <a:gd name="connsiteX8" fmla="*/ 1016000 w 10210800"/>
                    <a:gd name="connsiteY8" fmla="*/ 3035300 h 3373424"/>
                    <a:gd name="connsiteX9" fmla="*/ 1016000 w 10210800"/>
                    <a:gd name="connsiteY9" fmla="*/ 3022600 h 3373424"/>
                    <a:gd name="connsiteX10" fmla="*/ 660400 w 10210800"/>
                    <a:gd name="connsiteY10" fmla="*/ 3352800 h 3373424"/>
                    <a:gd name="connsiteX11" fmla="*/ 660400 w 10210800"/>
                    <a:gd name="connsiteY11" fmla="*/ 3340100 h 3373424"/>
                    <a:gd name="connsiteX12" fmla="*/ 3606800 w 10210800"/>
                    <a:gd name="connsiteY12" fmla="*/ 2603500 h 3373424"/>
                    <a:gd name="connsiteX13" fmla="*/ 6375400 w 10210800"/>
                    <a:gd name="connsiteY13" fmla="*/ 1422400 h 3373424"/>
                    <a:gd name="connsiteX14" fmla="*/ 10210800 w 10210800"/>
                    <a:gd name="connsiteY14" fmla="*/ 800100 h 3373424"/>
                    <a:gd name="connsiteX0" fmla="*/ 0 w 10210800"/>
                    <a:gd name="connsiteY0" fmla="*/ 0 h 3373424"/>
                    <a:gd name="connsiteX1" fmla="*/ 2946400 w 10210800"/>
                    <a:gd name="connsiteY1" fmla="*/ 850900 h 3373424"/>
                    <a:gd name="connsiteX2" fmla="*/ 546100 w 10210800"/>
                    <a:gd name="connsiteY2" fmla="*/ 2501900 h 3373424"/>
                    <a:gd name="connsiteX3" fmla="*/ 546100 w 10210800"/>
                    <a:gd name="connsiteY3" fmla="*/ 2501900 h 3373424"/>
                    <a:gd name="connsiteX4" fmla="*/ 952500 w 10210800"/>
                    <a:gd name="connsiteY4" fmla="*/ 2616200 h 3373424"/>
                    <a:gd name="connsiteX5" fmla="*/ 939800 w 10210800"/>
                    <a:gd name="connsiteY5" fmla="*/ 2603500 h 3373424"/>
                    <a:gd name="connsiteX6" fmla="*/ 571500 w 10210800"/>
                    <a:gd name="connsiteY6" fmla="*/ 2921000 h 3373424"/>
                    <a:gd name="connsiteX7" fmla="*/ 558800 w 10210800"/>
                    <a:gd name="connsiteY7" fmla="*/ 2908300 h 3373424"/>
                    <a:gd name="connsiteX8" fmla="*/ 1016000 w 10210800"/>
                    <a:gd name="connsiteY8" fmla="*/ 3035300 h 3373424"/>
                    <a:gd name="connsiteX9" fmla="*/ 1016000 w 10210800"/>
                    <a:gd name="connsiteY9" fmla="*/ 3022600 h 3373424"/>
                    <a:gd name="connsiteX10" fmla="*/ 660400 w 10210800"/>
                    <a:gd name="connsiteY10" fmla="*/ 3352800 h 3373424"/>
                    <a:gd name="connsiteX11" fmla="*/ 660400 w 10210800"/>
                    <a:gd name="connsiteY11" fmla="*/ 3340100 h 3373424"/>
                    <a:gd name="connsiteX12" fmla="*/ 3606800 w 10210800"/>
                    <a:gd name="connsiteY12" fmla="*/ 2603500 h 3373424"/>
                    <a:gd name="connsiteX13" fmla="*/ 6375400 w 10210800"/>
                    <a:gd name="connsiteY13" fmla="*/ 1422400 h 3373424"/>
                    <a:gd name="connsiteX14" fmla="*/ 10210800 w 10210800"/>
                    <a:gd name="connsiteY14" fmla="*/ 800100 h 3373424"/>
                    <a:gd name="connsiteX0" fmla="*/ 0 w 10210800"/>
                    <a:gd name="connsiteY0" fmla="*/ 0 h 3373424"/>
                    <a:gd name="connsiteX1" fmla="*/ 2946400 w 10210800"/>
                    <a:gd name="connsiteY1" fmla="*/ 850900 h 3373424"/>
                    <a:gd name="connsiteX2" fmla="*/ 546100 w 10210800"/>
                    <a:gd name="connsiteY2" fmla="*/ 2501900 h 3373424"/>
                    <a:gd name="connsiteX3" fmla="*/ 546100 w 10210800"/>
                    <a:gd name="connsiteY3" fmla="*/ 2501900 h 3373424"/>
                    <a:gd name="connsiteX4" fmla="*/ 952500 w 10210800"/>
                    <a:gd name="connsiteY4" fmla="*/ 2616200 h 3373424"/>
                    <a:gd name="connsiteX5" fmla="*/ 939800 w 10210800"/>
                    <a:gd name="connsiteY5" fmla="*/ 2603500 h 3373424"/>
                    <a:gd name="connsiteX6" fmla="*/ 571500 w 10210800"/>
                    <a:gd name="connsiteY6" fmla="*/ 2921000 h 3373424"/>
                    <a:gd name="connsiteX7" fmla="*/ 558800 w 10210800"/>
                    <a:gd name="connsiteY7" fmla="*/ 2908300 h 3373424"/>
                    <a:gd name="connsiteX8" fmla="*/ 1016000 w 10210800"/>
                    <a:gd name="connsiteY8" fmla="*/ 3035300 h 3373424"/>
                    <a:gd name="connsiteX9" fmla="*/ 1016000 w 10210800"/>
                    <a:gd name="connsiteY9" fmla="*/ 3022600 h 3373424"/>
                    <a:gd name="connsiteX10" fmla="*/ 660400 w 10210800"/>
                    <a:gd name="connsiteY10" fmla="*/ 3352800 h 3373424"/>
                    <a:gd name="connsiteX11" fmla="*/ 660400 w 10210800"/>
                    <a:gd name="connsiteY11" fmla="*/ 3340100 h 3373424"/>
                    <a:gd name="connsiteX12" fmla="*/ 3606800 w 10210800"/>
                    <a:gd name="connsiteY12" fmla="*/ 2603500 h 3373424"/>
                    <a:gd name="connsiteX13" fmla="*/ 6375400 w 10210800"/>
                    <a:gd name="connsiteY13" fmla="*/ 1422400 h 3373424"/>
                    <a:gd name="connsiteX14" fmla="*/ 10210800 w 10210800"/>
                    <a:gd name="connsiteY14" fmla="*/ 800100 h 3373424"/>
                    <a:gd name="connsiteX0" fmla="*/ 0 w 10210800"/>
                    <a:gd name="connsiteY0" fmla="*/ 0 h 3373424"/>
                    <a:gd name="connsiteX1" fmla="*/ 2946400 w 10210800"/>
                    <a:gd name="connsiteY1" fmla="*/ 850900 h 3373424"/>
                    <a:gd name="connsiteX2" fmla="*/ 546100 w 10210800"/>
                    <a:gd name="connsiteY2" fmla="*/ 2501900 h 3373424"/>
                    <a:gd name="connsiteX3" fmla="*/ 546100 w 10210800"/>
                    <a:gd name="connsiteY3" fmla="*/ 2501900 h 3373424"/>
                    <a:gd name="connsiteX4" fmla="*/ 952500 w 10210800"/>
                    <a:gd name="connsiteY4" fmla="*/ 2616200 h 3373424"/>
                    <a:gd name="connsiteX5" fmla="*/ 939800 w 10210800"/>
                    <a:gd name="connsiteY5" fmla="*/ 2603500 h 3373424"/>
                    <a:gd name="connsiteX6" fmla="*/ 571500 w 10210800"/>
                    <a:gd name="connsiteY6" fmla="*/ 2921000 h 3373424"/>
                    <a:gd name="connsiteX7" fmla="*/ 558800 w 10210800"/>
                    <a:gd name="connsiteY7" fmla="*/ 2908300 h 3373424"/>
                    <a:gd name="connsiteX8" fmla="*/ 1016000 w 10210800"/>
                    <a:gd name="connsiteY8" fmla="*/ 3035300 h 3373424"/>
                    <a:gd name="connsiteX9" fmla="*/ 1016000 w 10210800"/>
                    <a:gd name="connsiteY9" fmla="*/ 3022600 h 3373424"/>
                    <a:gd name="connsiteX10" fmla="*/ 660400 w 10210800"/>
                    <a:gd name="connsiteY10" fmla="*/ 3352800 h 3373424"/>
                    <a:gd name="connsiteX11" fmla="*/ 660400 w 10210800"/>
                    <a:gd name="connsiteY11" fmla="*/ 3340100 h 3373424"/>
                    <a:gd name="connsiteX12" fmla="*/ 3606800 w 10210800"/>
                    <a:gd name="connsiteY12" fmla="*/ 2603500 h 3373424"/>
                    <a:gd name="connsiteX13" fmla="*/ 6375400 w 10210800"/>
                    <a:gd name="connsiteY13" fmla="*/ 1422400 h 3373424"/>
                    <a:gd name="connsiteX14" fmla="*/ 10210800 w 10210800"/>
                    <a:gd name="connsiteY14" fmla="*/ 800100 h 3373424"/>
                    <a:gd name="connsiteX0" fmla="*/ 0 w 10210800"/>
                    <a:gd name="connsiteY0" fmla="*/ 0 h 3373424"/>
                    <a:gd name="connsiteX1" fmla="*/ 2946400 w 10210800"/>
                    <a:gd name="connsiteY1" fmla="*/ 850900 h 3373424"/>
                    <a:gd name="connsiteX2" fmla="*/ 546100 w 10210800"/>
                    <a:gd name="connsiteY2" fmla="*/ 2501900 h 3373424"/>
                    <a:gd name="connsiteX3" fmla="*/ 546100 w 10210800"/>
                    <a:gd name="connsiteY3" fmla="*/ 2501900 h 3373424"/>
                    <a:gd name="connsiteX4" fmla="*/ 952500 w 10210800"/>
                    <a:gd name="connsiteY4" fmla="*/ 2616200 h 3373424"/>
                    <a:gd name="connsiteX5" fmla="*/ 939800 w 10210800"/>
                    <a:gd name="connsiteY5" fmla="*/ 2603500 h 3373424"/>
                    <a:gd name="connsiteX6" fmla="*/ 571500 w 10210800"/>
                    <a:gd name="connsiteY6" fmla="*/ 2921000 h 3373424"/>
                    <a:gd name="connsiteX7" fmla="*/ 558800 w 10210800"/>
                    <a:gd name="connsiteY7" fmla="*/ 2908300 h 3373424"/>
                    <a:gd name="connsiteX8" fmla="*/ 1016000 w 10210800"/>
                    <a:gd name="connsiteY8" fmla="*/ 3035300 h 3373424"/>
                    <a:gd name="connsiteX9" fmla="*/ 1016000 w 10210800"/>
                    <a:gd name="connsiteY9" fmla="*/ 3022600 h 3373424"/>
                    <a:gd name="connsiteX10" fmla="*/ 660400 w 10210800"/>
                    <a:gd name="connsiteY10" fmla="*/ 3352800 h 3373424"/>
                    <a:gd name="connsiteX11" fmla="*/ 660400 w 10210800"/>
                    <a:gd name="connsiteY11" fmla="*/ 3340100 h 3373424"/>
                    <a:gd name="connsiteX12" fmla="*/ 3606800 w 10210800"/>
                    <a:gd name="connsiteY12" fmla="*/ 2603500 h 3373424"/>
                    <a:gd name="connsiteX13" fmla="*/ 6375400 w 10210800"/>
                    <a:gd name="connsiteY13" fmla="*/ 1422400 h 3373424"/>
                    <a:gd name="connsiteX14" fmla="*/ 9715500 w 10210800"/>
                    <a:gd name="connsiteY14" fmla="*/ 736600 h 3373424"/>
                    <a:gd name="connsiteX15" fmla="*/ 10210800 w 10210800"/>
                    <a:gd name="connsiteY15" fmla="*/ 800100 h 3373424"/>
                    <a:gd name="connsiteX0" fmla="*/ 0 w 10102074"/>
                    <a:gd name="connsiteY0" fmla="*/ 0 h 3373424"/>
                    <a:gd name="connsiteX1" fmla="*/ 2946400 w 10102074"/>
                    <a:gd name="connsiteY1" fmla="*/ 850900 h 3373424"/>
                    <a:gd name="connsiteX2" fmla="*/ 546100 w 10102074"/>
                    <a:gd name="connsiteY2" fmla="*/ 2501900 h 3373424"/>
                    <a:gd name="connsiteX3" fmla="*/ 546100 w 10102074"/>
                    <a:gd name="connsiteY3" fmla="*/ 2501900 h 3373424"/>
                    <a:gd name="connsiteX4" fmla="*/ 952500 w 10102074"/>
                    <a:gd name="connsiteY4" fmla="*/ 2616200 h 3373424"/>
                    <a:gd name="connsiteX5" fmla="*/ 939800 w 10102074"/>
                    <a:gd name="connsiteY5" fmla="*/ 2603500 h 3373424"/>
                    <a:gd name="connsiteX6" fmla="*/ 571500 w 10102074"/>
                    <a:gd name="connsiteY6" fmla="*/ 2921000 h 3373424"/>
                    <a:gd name="connsiteX7" fmla="*/ 558800 w 10102074"/>
                    <a:gd name="connsiteY7" fmla="*/ 2908300 h 3373424"/>
                    <a:gd name="connsiteX8" fmla="*/ 1016000 w 10102074"/>
                    <a:gd name="connsiteY8" fmla="*/ 3035300 h 3373424"/>
                    <a:gd name="connsiteX9" fmla="*/ 1016000 w 10102074"/>
                    <a:gd name="connsiteY9" fmla="*/ 3022600 h 3373424"/>
                    <a:gd name="connsiteX10" fmla="*/ 660400 w 10102074"/>
                    <a:gd name="connsiteY10" fmla="*/ 3352800 h 3373424"/>
                    <a:gd name="connsiteX11" fmla="*/ 660400 w 10102074"/>
                    <a:gd name="connsiteY11" fmla="*/ 3340100 h 3373424"/>
                    <a:gd name="connsiteX12" fmla="*/ 3606800 w 10102074"/>
                    <a:gd name="connsiteY12" fmla="*/ 2603500 h 3373424"/>
                    <a:gd name="connsiteX13" fmla="*/ 6375400 w 10102074"/>
                    <a:gd name="connsiteY13" fmla="*/ 1422400 h 3373424"/>
                    <a:gd name="connsiteX14" fmla="*/ 9715500 w 10102074"/>
                    <a:gd name="connsiteY14" fmla="*/ 736600 h 3373424"/>
                    <a:gd name="connsiteX15" fmla="*/ 10071100 w 10102074"/>
                    <a:gd name="connsiteY15" fmla="*/ 419100 h 3373424"/>
                    <a:gd name="connsiteX0" fmla="*/ 0 w 9994458"/>
                    <a:gd name="connsiteY0" fmla="*/ 0 h 3373424"/>
                    <a:gd name="connsiteX1" fmla="*/ 2946400 w 9994458"/>
                    <a:gd name="connsiteY1" fmla="*/ 850900 h 3373424"/>
                    <a:gd name="connsiteX2" fmla="*/ 546100 w 9994458"/>
                    <a:gd name="connsiteY2" fmla="*/ 2501900 h 3373424"/>
                    <a:gd name="connsiteX3" fmla="*/ 546100 w 9994458"/>
                    <a:gd name="connsiteY3" fmla="*/ 2501900 h 3373424"/>
                    <a:gd name="connsiteX4" fmla="*/ 952500 w 9994458"/>
                    <a:gd name="connsiteY4" fmla="*/ 2616200 h 3373424"/>
                    <a:gd name="connsiteX5" fmla="*/ 939800 w 9994458"/>
                    <a:gd name="connsiteY5" fmla="*/ 2603500 h 3373424"/>
                    <a:gd name="connsiteX6" fmla="*/ 571500 w 9994458"/>
                    <a:gd name="connsiteY6" fmla="*/ 2921000 h 3373424"/>
                    <a:gd name="connsiteX7" fmla="*/ 558800 w 9994458"/>
                    <a:gd name="connsiteY7" fmla="*/ 2908300 h 3373424"/>
                    <a:gd name="connsiteX8" fmla="*/ 1016000 w 9994458"/>
                    <a:gd name="connsiteY8" fmla="*/ 3035300 h 3373424"/>
                    <a:gd name="connsiteX9" fmla="*/ 1016000 w 9994458"/>
                    <a:gd name="connsiteY9" fmla="*/ 3022600 h 3373424"/>
                    <a:gd name="connsiteX10" fmla="*/ 660400 w 9994458"/>
                    <a:gd name="connsiteY10" fmla="*/ 3352800 h 3373424"/>
                    <a:gd name="connsiteX11" fmla="*/ 660400 w 9994458"/>
                    <a:gd name="connsiteY11" fmla="*/ 3340100 h 3373424"/>
                    <a:gd name="connsiteX12" fmla="*/ 3606800 w 9994458"/>
                    <a:gd name="connsiteY12" fmla="*/ 2603500 h 3373424"/>
                    <a:gd name="connsiteX13" fmla="*/ 6375400 w 9994458"/>
                    <a:gd name="connsiteY13" fmla="*/ 1422400 h 3373424"/>
                    <a:gd name="connsiteX14" fmla="*/ 9715500 w 9994458"/>
                    <a:gd name="connsiteY14" fmla="*/ 736600 h 3373424"/>
                    <a:gd name="connsiteX15" fmla="*/ 9766300 w 9994458"/>
                    <a:gd name="connsiteY15" fmla="*/ 393700 h 3373424"/>
                    <a:gd name="connsiteX0" fmla="*/ 0 w 9994458"/>
                    <a:gd name="connsiteY0" fmla="*/ 0 h 3373424"/>
                    <a:gd name="connsiteX1" fmla="*/ 2946400 w 9994458"/>
                    <a:gd name="connsiteY1" fmla="*/ 850900 h 3373424"/>
                    <a:gd name="connsiteX2" fmla="*/ 546100 w 9994458"/>
                    <a:gd name="connsiteY2" fmla="*/ 2501900 h 3373424"/>
                    <a:gd name="connsiteX3" fmla="*/ 546100 w 9994458"/>
                    <a:gd name="connsiteY3" fmla="*/ 2501900 h 3373424"/>
                    <a:gd name="connsiteX4" fmla="*/ 952500 w 9994458"/>
                    <a:gd name="connsiteY4" fmla="*/ 2616200 h 3373424"/>
                    <a:gd name="connsiteX5" fmla="*/ 939800 w 9994458"/>
                    <a:gd name="connsiteY5" fmla="*/ 2603500 h 3373424"/>
                    <a:gd name="connsiteX6" fmla="*/ 571500 w 9994458"/>
                    <a:gd name="connsiteY6" fmla="*/ 2921000 h 3373424"/>
                    <a:gd name="connsiteX7" fmla="*/ 558800 w 9994458"/>
                    <a:gd name="connsiteY7" fmla="*/ 2908300 h 3373424"/>
                    <a:gd name="connsiteX8" fmla="*/ 1016000 w 9994458"/>
                    <a:gd name="connsiteY8" fmla="*/ 3035300 h 3373424"/>
                    <a:gd name="connsiteX9" fmla="*/ 1016000 w 9994458"/>
                    <a:gd name="connsiteY9" fmla="*/ 3022600 h 3373424"/>
                    <a:gd name="connsiteX10" fmla="*/ 660400 w 9994458"/>
                    <a:gd name="connsiteY10" fmla="*/ 3352800 h 3373424"/>
                    <a:gd name="connsiteX11" fmla="*/ 660400 w 9994458"/>
                    <a:gd name="connsiteY11" fmla="*/ 3340100 h 3373424"/>
                    <a:gd name="connsiteX12" fmla="*/ 3606800 w 9994458"/>
                    <a:gd name="connsiteY12" fmla="*/ 2603500 h 3373424"/>
                    <a:gd name="connsiteX13" fmla="*/ 6375400 w 9994458"/>
                    <a:gd name="connsiteY13" fmla="*/ 1422400 h 3373424"/>
                    <a:gd name="connsiteX14" fmla="*/ 9715500 w 9994458"/>
                    <a:gd name="connsiteY14" fmla="*/ 736600 h 3373424"/>
                    <a:gd name="connsiteX15" fmla="*/ 9766300 w 9994458"/>
                    <a:gd name="connsiteY15" fmla="*/ 393700 h 3373424"/>
                    <a:gd name="connsiteX16" fmla="*/ 9740900 w 9994458"/>
                    <a:gd name="connsiteY16" fmla="*/ 406400 h 3373424"/>
                    <a:gd name="connsiteX0" fmla="*/ 0 w 10042219"/>
                    <a:gd name="connsiteY0" fmla="*/ 0 h 3373424"/>
                    <a:gd name="connsiteX1" fmla="*/ 2946400 w 10042219"/>
                    <a:gd name="connsiteY1" fmla="*/ 850900 h 3373424"/>
                    <a:gd name="connsiteX2" fmla="*/ 546100 w 10042219"/>
                    <a:gd name="connsiteY2" fmla="*/ 2501900 h 3373424"/>
                    <a:gd name="connsiteX3" fmla="*/ 546100 w 10042219"/>
                    <a:gd name="connsiteY3" fmla="*/ 2501900 h 3373424"/>
                    <a:gd name="connsiteX4" fmla="*/ 952500 w 10042219"/>
                    <a:gd name="connsiteY4" fmla="*/ 2616200 h 3373424"/>
                    <a:gd name="connsiteX5" fmla="*/ 939800 w 10042219"/>
                    <a:gd name="connsiteY5" fmla="*/ 2603500 h 3373424"/>
                    <a:gd name="connsiteX6" fmla="*/ 571500 w 10042219"/>
                    <a:gd name="connsiteY6" fmla="*/ 2921000 h 3373424"/>
                    <a:gd name="connsiteX7" fmla="*/ 558800 w 10042219"/>
                    <a:gd name="connsiteY7" fmla="*/ 2908300 h 3373424"/>
                    <a:gd name="connsiteX8" fmla="*/ 1016000 w 10042219"/>
                    <a:gd name="connsiteY8" fmla="*/ 3035300 h 3373424"/>
                    <a:gd name="connsiteX9" fmla="*/ 1016000 w 10042219"/>
                    <a:gd name="connsiteY9" fmla="*/ 3022600 h 3373424"/>
                    <a:gd name="connsiteX10" fmla="*/ 660400 w 10042219"/>
                    <a:gd name="connsiteY10" fmla="*/ 3352800 h 3373424"/>
                    <a:gd name="connsiteX11" fmla="*/ 660400 w 10042219"/>
                    <a:gd name="connsiteY11" fmla="*/ 3340100 h 3373424"/>
                    <a:gd name="connsiteX12" fmla="*/ 3606800 w 10042219"/>
                    <a:gd name="connsiteY12" fmla="*/ 2603500 h 3373424"/>
                    <a:gd name="connsiteX13" fmla="*/ 6375400 w 10042219"/>
                    <a:gd name="connsiteY13" fmla="*/ 1422400 h 3373424"/>
                    <a:gd name="connsiteX14" fmla="*/ 9715500 w 10042219"/>
                    <a:gd name="connsiteY14" fmla="*/ 736600 h 3373424"/>
                    <a:gd name="connsiteX15" fmla="*/ 9766300 w 10042219"/>
                    <a:gd name="connsiteY15" fmla="*/ 393700 h 3373424"/>
                    <a:gd name="connsiteX16" fmla="*/ 9042400 w 10042219"/>
                    <a:gd name="connsiteY16" fmla="*/ 254000 h 3373424"/>
                    <a:gd name="connsiteX0" fmla="*/ 0 w 10057079"/>
                    <a:gd name="connsiteY0" fmla="*/ 0 h 3373424"/>
                    <a:gd name="connsiteX1" fmla="*/ 2946400 w 10057079"/>
                    <a:gd name="connsiteY1" fmla="*/ 850900 h 3373424"/>
                    <a:gd name="connsiteX2" fmla="*/ 546100 w 10057079"/>
                    <a:gd name="connsiteY2" fmla="*/ 2501900 h 3373424"/>
                    <a:gd name="connsiteX3" fmla="*/ 546100 w 10057079"/>
                    <a:gd name="connsiteY3" fmla="*/ 2501900 h 3373424"/>
                    <a:gd name="connsiteX4" fmla="*/ 952500 w 10057079"/>
                    <a:gd name="connsiteY4" fmla="*/ 2616200 h 3373424"/>
                    <a:gd name="connsiteX5" fmla="*/ 939800 w 10057079"/>
                    <a:gd name="connsiteY5" fmla="*/ 2603500 h 3373424"/>
                    <a:gd name="connsiteX6" fmla="*/ 571500 w 10057079"/>
                    <a:gd name="connsiteY6" fmla="*/ 2921000 h 3373424"/>
                    <a:gd name="connsiteX7" fmla="*/ 558800 w 10057079"/>
                    <a:gd name="connsiteY7" fmla="*/ 2908300 h 3373424"/>
                    <a:gd name="connsiteX8" fmla="*/ 1016000 w 10057079"/>
                    <a:gd name="connsiteY8" fmla="*/ 3035300 h 3373424"/>
                    <a:gd name="connsiteX9" fmla="*/ 1016000 w 10057079"/>
                    <a:gd name="connsiteY9" fmla="*/ 3022600 h 3373424"/>
                    <a:gd name="connsiteX10" fmla="*/ 660400 w 10057079"/>
                    <a:gd name="connsiteY10" fmla="*/ 3352800 h 3373424"/>
                    <a:gd name="connsiteX11" fmla="*/ 660400 w 10057079"/>
                    <a:gd name="connsiteY11" fmla="*/ 3340100 h 3373424"/>
                    <a:gd name="connsiteX12" fmla="*/ 3606800 w 10057079"/>
                    <a:gd name="connsiteY12" fmla="*/ 2603500 h 3373424"/>
                    <a:gd name="connsiteX13" fmla="*/ 6375400 w 10057079"/>
                    <a:gd name="connsiteY13" fmla="*/ 1422400 h 3373424"/>
                    <a:gd name="connsiteX14" fmla="*/ 9715500 w 10057079"/>
                    <a:gd name="connsiteY14" fmla="*/ 736600 h 3373424"/>
                    <a:gd name="connsiteX15" fmla="*/ 9766300 w 10057079"/>
                    <a:gd name="connsiteY15" fmla="*/ 393700 h 3373424"/>
                    <a:gd name="connsiteX16" fmla="*/ 8724900 w 10057079"/>
                    <a:gd name="connsiteY16" fmla="*/ 431800 h 3373424"/>
                    <a:gd name="connsiteX0" fmla="*/ 0 w 10196624"/>
                    <a:gd name="connsiteY0" fmla="*/ 0 h 3373424"/>
                    <a:gd name="connsiteX1" fmla="*/ 2946400 w 10196624"/>
                    <a:gd name="connsiteY1" fmla="*/ 850900 h 3373424"/>
                    <a:gd name="connsiteX2" fmla="*/ 546100 w 10196624"/>
                    <a:gd name="connsiteY2" fmla="*/ 2501900 h 3373424"/>
                    <a:gd name="connsiteX3" fmla="*/ 546100 w 10196624"/>
                    <a:gd name="connsiteY3" fmla="*/ 2501900 h 3373424"/>
                    <a:gd name="connsiteX4" fmla="*/ 952500 w 10196624"/>
                    <a:gd name="connsiteY4" fmla="*/ 2616200 h 3373424"/>
                    <a:gd name="connsiteX5" fmla="*/ 939800 w 10196624"/>
                    <a:gd name="connsiteY5" fmla="*/ 2603500 h 3373424"/>
                    <a:gd name="connsiteX6" fmla="*/ 571500 w 10196624"/>
                    <a:gd name="connsiteY6" fmla="*/ 2921000 h 3373424"/>
                    <a:gd name="connsiteX7" fmla="*/ 558800 w 10196624"/>
                    <a:gd name="connsiteY7" fmla="*/ 2908300 h 3373424"/>
                    <a:gd name="connsiteX8" fmla="*/ 1016000 w 10196624"/>
                    <a:gd name="connsiteY8" fmla="*/ 3035300 h 3373424"/>
                    <a:gd name="connsiteX9" fmla="*/ 1016000 w 10196624"/>
                    <a:gd name="connsiteY9" fmla="*/ 3022600 h 3373424"/>
                    <a:gd name="connsiteX10" fmla="*/ 660400 w 10196624"/>
                    <a:gd name="connsiteY10" fmla="*/ 3352800 h 3373424"/>
                    <a:gd name="connsiteX11" fmla="*/ 660400 w 10196624"/>
                    <a:gd name="connsiteY11" fmla="*/ 3340100 h 3373424"/>
                    <a:gd name="connsiteX12" fmla="*/ 3606800 w 10196624"/>
                    <a:gd name="connsiteY12" fmla="*/ 2603500 h 3373424"/>
                    <a:gd name="connsiteX13" fmla="*/ 6375400 w 10196624"/>
                    <a:gd name="connsiteY13" fmla="*/ 1422400 h 3373424"/>
                    <a:gd name="connsiteX14" fmla="*/ 9715500 w 10196624"/>
                    <a:gd name="connsiteY14" fmla="*/ 736600 h 3373424"/>
                    <a:gd name="connsiteX15" fmla="*/ 9766300 w 10196624"/>
                    <a:gd name="connsiteY15" fmla="*/ 393700 h 3373424"/>
                    <a:gd name="connsiteX16" fmla="*/ 6261100 w 10196624"/>
                    <a:gd name="connsiteY16" fmla="*/ 647700 h 3373424"/>
                    <a:gd name="connsiteX0" fmla="*/ 0 w 10197430"/>
                    <a:gd name="connsiteY0" fmla="*/ 0 h 3373424"/>
                    <a:gd name="connsiteX1" fmla="*/ 2946400 w 10197430"/>
                    <a:gd name="connsiteY1" fmla="*/ 850900 h 3373424"/>
                    <a:gd name="connsiteX2" fmla="*/ 546100 w 10197430"/>
                    <a:gd name="connsiteY2" fmla="*/ 2501900 h 3373424"/>
                    <a:gd name="connsiteX3" fmla="*/ 546100 w 10197430"/>
                    <a:gd name="connsiteY3" fmla="*/ 2501900 h 3373424"/>
                    <a:gd name="connsiteX4" fmla="*/ 952500 w 10197430"/>
                    <a:gd name="connsiteY4" fmla="*/ 2616200 h 3373424"/>
                    <a:gd name="connsiteX5" fmla="*/ 939800 w 10197430"/>
                    <a:gd name="connsiteY5" fmla="*/ 2603500 h 3373424"/>
                    <a:gd name="connsiteX6" fmla="*/ 571500 w 10197430"/>
                    <a:gd name="connsiteY6" fmla="*/ 2921000 h 3373424"/>
                    <a:gd name="connsiteX7" fmla="*/ 558800 w 10197430"/>
                    <a:gd name="connsiteY7" fmla="*/ 2908300 h 3373424"/>
                    <a:gd name="connsiteX8" fmla="*/ 1016000 w 10197430"/>
                    <a:gd name="connsiteY8" fmla="*/ 3035300 h 3373424"/>
                    <a:gd name="connsiteX9" fmla="*/ 1016000 w 10197430"/>
                    <a:gd name="connsiteY9" fmla="*/ 3022600 h 3373424"/>
                    <a:gd name="connsiteX10" fmla="*/ 660400 w 10197430"/>
                    <a:gd name="connsiteY10" fmla="*/ 3352800 h 3373424"/>
                    <a:gd name="connsiteX11" fmla="*/ 660400 w 10197430"/>
                    <a:gd name="connsiteY11" fmla="*/ 3340100 h 3373424"/>
                    <a:gd name="connsiteX12" fmla="*/ 3606800 w 10197430"/>
                    <a:gd name="connsiteY12" fmla="*/ 2603500 h 3373424"/>
                    <a:gd name="connsiteX13" fmla="*/ 6375400 w 10197430"/>
                    <a:gd name="connsiteY13" fmla="*/ 1422400 h 3373424"/>
                    <a:gd name="connsiteX14" fmla="*/ 9715500 w 10197430"/>
                    <a:gd name="connsiteY14" fmla="*/ 736600 h 3373424"/>
                    <a:gd name="connsiteX15" fmla="*/ 9766300 w 10197430"/>
                    <a:gd name="connsiteY15" fmla="*/ 393700 h 3373424"/>
                    <a:gd name="connsiteX16" fmla="*/ 6248400 w 10197430"/>
                    <a:gd name="connsiteY16" fmla="*/ 660400 h 3373424"/>
                    <a:gd name="connsiteX0" fmla="*/ 0 w 10197430"/>
                    <a:gd name="connsiteY0" fmla="*/ 0 h 3373424"/>
                    <a:gd name="connsiteX1" fmla="*/ 2946400 w 10197430"/>
                    <a:gd name="connsiteY1" fmla="*/ 850900 h 3373424"/>
                    <a:gd name="connsiteX2" fmla="*/ 546100 w 10197430"/>
                    <a:gd name="connsiteY2" fmla="*/ 2501900 h 3373424"/>
                    <a:gd name="connsiteX3" fmla="*/ 546100 w 10197430"/>
                    <a:gd name="connsiteY3" fmla="*/ 2501900 h 3373424"/>
                    <a:gd name="connsiteX4" fmla="*/ 952500 w 10197430"/>
                    <a:gd name="connsiteY4" fmla="*/ 2616200 h 3373424"/>
                    <a:gd name="connsiteX5" fmla="*/ 939800 w 10197430"/>
                    <a:gd name="connsiteY5" fmla="*/ 2603500 h 3373424"/>
                    <a:gd name="connsiteX6" fmla="*/ 571500 w 10197430"/>
                    <a:gd name="connsiteY6" fmla="*/ 2921000 h 3373424"/>
                    <a:gd name="connsiteX7" fmla="*/ 558800 w 10197430"/>
                    <a:gd name="connsiteY7" fmla="*/ 2908300 h 3373424"/>
                    <a:gd name="connsiteX8" fmla="*/ 1016000 w 10197430"/>
                    <a:gd name="connsiteY8" fmla="*/ 3035300 h 3373424"/>
                    <a:gd name="connsiteX9" fmla="*/ 1016000 w 10197430"/>
                    <a:gd name="connsiteY9" fmla="*/ 3022600 h 3373424"/>
                    <a:gd name="connsiteX10" fmla="*/ 660400 w 10197430"/>
                    <a:gd name="connsiteY10" fmla="*/ 3352800 h 3373424"/>
                    <a:gd name="connsiteX11" fmla="*/ 660400 w 10197430"/>
                    <a:gd name="connsiteY11" fmla="*/ 3340100 h 3373424"/>
                    <a:gd name="connsiteX12" fmla="*/ 3606800 w 10197430"/>
                    <a:gd name="connsiteY12" fmla="*/ 2603500 h 3373424"/>
                    <a:gd name="connsiteX13" fmla="*/ 6375400 w 10197430"/>
                    <a:gd name="connsiteY13" fmla="*/ 1422400 h 3373424"/>
                    <a:gd name="connsiteX14" fmla="*/ 9715500 w 10197430"/>
                    <a:gd name="connsiteY14" fmla="*/ 736600 h 3373424"/>
                    <a:gd name="connsiteX15" fmla="*/ 9766300 w 10197430"/>
                    <a:gd name="connsiteY15" fmla="*/ 393700 h 3373424"/>
                    <a:gd name="connsiteX16" fmla="*/ 6248400 w 10197430"/>
                    <a:gd name="connsiteY16" fmla="*/ 660400 h 3373424"/>
                    <a:gd name="connsiteX17" fmla="*/ 6273799 w 10197430"/>
                    <a:gd name="connsiteY17" fmla="*/ 685800 h 3373424"/>
                    <a:gd name="connsiteX0" fmla="*/ 0 w 10197430"/>
                    <a:gd name="connsiteY0" fmla="*/ 0 h 3373424"/>
                    <a:gd name="connsiteX1" fmla="*/ 2946400 w 10197430"/>
                    <a:gd name="connsiteY1" fmla="*/ 850900 h 3373424"/>
                    <a:gd name="connsiteX2" fmla="*/ 546100 w 10197430"/>
                    <a:gd name="connsiteY2" fmla="*/ 2501900 h 3373424"/>
                    <a:gd name="connsiteX3" fmla="*/ 546100 w 10197430"/>
                    <a:gd name="connsiteY3" fmla="*/ 2501900 h 3373424"/>
                    <a:gd name="connsiteX4" fmla="*/ 952500 w 10197430"/>
                    <a:gd name="connsiteY4" fmla="*/ 2616200 h 3373424"/>
                    <a:gd name="connsiteX5" fmla="*/ 939800 w 10197430"/>
                    <a:gd name="connsiteY5" fmla="*/ 2603500 h 3373424"/>
                    <a:gd name="connsiteX6" fmla="*/ 571500 w 10197430"/>
                    <a:gd name="connsiteY6" fmla="*/ 2921000 h 3373424"/>
                    <a:gd name="connsiteX7" fmla="*/ 558800 w 10197430"/>
                    <a:gd name="connsiteY7" fmla="*/ 2908300 h 3373424"/>
                    <a:gd name="connsiteX8" fmla="*/ 1016000 w 10197430"/>
                    <a:gd name="connsiteY8" fmla="*/ 3035300 h 3373424"/>
                    <a:gd name="connsiteX9" fmla="*/ 1016000 w 10197430"/>
                    <a:gd name="connsiteY9" fmla="*/ 3022600 h 3373424"/>
                    <a:gd name="connsiteX10" fmla="*/ 660400 w 10197430"/>
                    <a:gd name="connsiteY10" fmla="*/ 3352800 h 3373424"/>
                    <a:gd name="connsiteX11" fmla="*/ 660400 w 10197430"/>
                    <a:gd name="connsiteY11" fmla="*/ 3340100 h 3373424"/>
                    <a:gd name="connsiteX12" fmla="*/ 3606800 w 10197430"/>
                    <a:gd name="connsiteY12" fmla="*/ 2603500 h 3373424"/>
                    <a:gd name="connsiteX13" fmla="*/ 6375400 w 10197430"/>
                    <a:gd name="connsiteY13" fmla="*/ 1422400 h 3373424"/>
                    <a:gd name="connsiteX14" fmla="*/ 9715500 w 10197430"/>
                    <a:gd name="connsiteY14" fmla="*/ 736600 h 3373424"/>
                    <a:gd name="connsiteX15" fmla="*/ 9766300 w 10197430"/>
                    <a:gd name="connsiteY15" fmla="*/ 393700 h 3373424"/>
                    <a:gd name="connsiteX16" fmla="*/ 6248400 w 10197430"/>
                    <a:gd name="connsiteY16" fmla="*/ 660400 h 3373424"/>
                    <a:gd name="connsiteX17" fmla="*/ 4940299 w 10197430"/>
                    <a:gd name="connsiteY17" fmla="*/ 533400 h 3373424"/>
                    <a:gd name="connsiteX0" fmla="*/ 0 w 10197430"/>
                    <a:gd name="connsiteY0" fmla="*/ 0 h 3373424"/>
                    <a:gd name="connsiteX1" fmla="*/ 2946400 w 10197430"/>
                    <a:gd name="connsiteY1" fmla="*/ 850900 h 3373424"/>
                    <a:gd name="connsiteX2" fmla="*/ 546100 w 10197430"/>
                    <a:gd name="connsiteY2" fmla="*/ 2501900 h 3373424"/>
                    <a:gd name="connsiteX3" fmla="*/ 546100 w 10197430"/>
                    <a:gd name="connsiteY3" fmla="*/ 2501900 h 3373424"/>
                    <a:gd name="connsiteX4" fmla="*/ 952500 w 10197430"/>
                    <a:gd name="connsiteY4" fmla="*/ 2616200 h 3373424"/>
                    <a:gd name="connsiteX5" fmla="*/ 939800 w 10197430"/>
                    <a:gd name="connsiteY5" fmla="*/ 2603500 h 3373424"/>
                    <a:gd name="connsiteX6" fmla="*/ 571500 w 10197430"/>
                    <a:gd name="connsiteY6" fmla="*/ 2921000 h 3373424"/>
                    <a:gd name="connsiteX7" fmla="*/ 558800 w 10197430"/>
                    <a:gd name="connsiteY7" fmla="*/ 2908300 h 3373424"/>
                    <a:gd name="connsiteX8" fmla="*/ 1016000 w 10197430"/>
                    <a:gd name="connsiteY8" fmla="*/ 3035300 h 3373424"/>
                    <a:gd name="connsiteX9" fmla="*/ 1016000 w 10197430"/>
                    <a:gd name="connsiteY9" fmla="*/ 3022600 h 3373424"/>
                    <a:gd name="connsiteX10" fmla="*/ 660400 w 10197430"/>
                    <a:gd name="connsiteY10" fmla="*/ 3352800 h 3373424"/>
                    <a:gd name="connsiteX11" fmla="*/ 660400 w 10197430"/>
                    <a:gd name="connsiteY11" fmla="*/ 3340100 h 3373424"/>
                    <a:gd name="connsiteX12" fmla="*/ 3606800 w 10197430"/>
                    <a:gd name="connsiteY12" fmla="*/ 2603500 h 3373424"/>
                    <a:gd name="connsiteX13" fmla="*/ 6375400 w 10197430"/>
                    <a:gd name="connsiteY13" fmla="*/ 1422400 h 3373424"/>
                    <a:gd name="connsiteX14" fmla="*/ 9715500 w 10197430"/>
                    <a:gd name="connsiteY14" fmla="*/ 736600 h 3373424"/>
                    <a:gd name="connsiteX15" fmla="*/ 9766300 w 10197430"/>
                    <a:gd name="connsiteY15" fmla="*/ 393700 h 3373424"/>
                    <a:gd name="connsiteX16" fmla="*/ 6248400 w 10197430"/>
                    <a:gd name="connsiteY16" fmla="*/ 660400 h 3373424"/>
                    <a:gd name="connsiteX17" fmla="*/ 3098799 w 10197430"/>
                    <a:gd name="connsiteY17" fmla="*/ 25400 h 3373424"/>
                    <a:gd name="connsiteX0" fmla="*/ 0 w 10197430"/>
                    <a:gd name="connsiteY0" fmla="*/ 29631 h 3403055"/>
                    <a:gd name="connsiteX1" fmla="*/ 2946400 w 10197430"/>
                    <a:gd name="connsiteY1" fmla="*/ 880531 h 3403055"/>
                    <a:gd name="connsiteX2" fmla="*/ 546100 w 10197430"/>
                    <a:gd name="connsiteY2" fmla="*/ 2531531 h 3403055"/>
                    <a:gd name="connsiteX3" fmla="*/ 546100 w 10197430"/>
                    <a:gd name="connsiteY3" fmla="*/ 2531531 h 3403055"/>
                    <a:gd name="connsiteX4" fmla="*/ 952500 w 10197430"/>
                    <a:gd name="connsiteY4" fmla="*/ 2645831 h 3403055"/>
                    <a:gd name="connsiteX5" fmla="*/ 939800 w 10197430"/>
                    <a:gd name="connsiteY5" fmla="*/ 2633131 h 3403055"/>
                    <a:gd name="connsiteX6" fmla="*/ 571500 w 10197430"/>
                    <a:gd name="connsiteY6" fmla="*/ 2950631 h 3403055"/>
                    <a:gd name="connsiteX7" fmla="*/ 558800 w 10197430"/>
                    <a:gd name="connsiteY7" fmla="*/ 2937931 h 3403055"/>
                    <a:gd name="connsiteX8" fmla="*/ 1016000 w 10197430"/>
                    <a:gd name="connsiteY8" fmla="*/ 3064931 h 3403055"/>
                    <a:gd name="connsiteX9" fmla="*/ 1016000 w 10197430"/>
                    <a:gd name="connsiteY9" fmla="*/ 3052231 h 3403055"/>
                    <a:gd name="connsiteX10" fmla="*/ 660400 w 10197430"/>
                    <a:gd name="connsiteY10" fmla="*/ 3382431 h 3403055"/>
                    <a:gd name="connsiteX11" fmla="*/ 660400 w 10197430"/>
                    <a:gd name="connsiteY11" fmla="*/ 3369731 h 3403055"/>
                    <a:gd name="connsiteX12" fmla="*/ 3606800 w 10197430"/>
                    <a:gd name="connsiteY12" fmla="*/ 2633131 h 3403055"/>
                    <a:gd name="connsiteX13" fmla="*/ 6375400 w 10197430"/>
                    <a:gd name="connsiteY13" fmla="*/ 1452031 h 3403055"/>
                    <a:gd name="connsiteX14" fmla="*/ 9715500 w 10197430"/>
                    <a:gd name="connsiteY14" fmla="*/ 766231 h 3403055"/>
                    <a:gd name="connsiteX15" fmla="*/ 9766300 w 10197430"/>
                    <a:gd name="connsiteY15" fmla="*/ 423331 h 3403055"/>
                    <a:gd name="connsiteX16" fmla="*/ 6248400 w 10197430"/>
                    <a:gd name="connsiteY16" fmla="*/ 690031 h 3403055"/>
                    <a:gd name="connsiteX17" fmla="*/ 3098799 w 10197430"/>
                    <a:gd name="connsiteY17" fmla="*/ 55031 h 3403055"/>
                    <a:gd name="connsiteX18" fmla="*/ 3073399 w 10197430"/>
                    <a:gd name="connsiteY18" fmla="*/ 29631 h 3403055"/>
                    <a:gd name="connsiteX0" fmla="*/ 25401 w 10222831"/>
                    <a:gd name="connsiteY0" fmla="*/ 39452 h 3412876"/>
                    <a:gd name="connsiteX1" fmla="*/ 2971801 w 10222831"/>
                    <a:gd name="connsiteY1" fmla="*/ 890352 h 3412876"/>
                    <a:gd name="connsiteX2" fmla="*/ 571501 w 10222831"/>
                    <a:gd name="connsiteY2" fmla="*/ 2541352 h 3412876"/>
                    <a:gd name="connsiteX3" fmla="*/ 571501 w 10222831"/>
                    <a:gd name="connsiteY3" fmla="*/ 2541352 h 3412876"/>
                    <a:gd name="connsiteX4" fmla="*/ 977901 w 10222831"/>
                    <a:gd name="connsiteY4" fmla="*/ 2655652 h 3412876"/>
                    <a:gd name="connsiteX5" fmla="*/ 965201 w 10222831"/>
                    <a:gd name="connsiteY5" fmla="*/ 2642952 h 3412876"/>
                    <a:gd name="connsiteX6" fmla="*/ 596901 w 10222831"/>
                    <a:gd name="connsiteY6" fmla="*/ 2960452 h 3412876"/>
                    <a:gd name="connsiteX7" fmla="*/ 584201 w 10222831"/>
                    <a:gd name="connsiteY7" fmla="*/ 2947752 h 3412876"/>
                    <a:gd name="connsiteX8" fmla="*/ 1041401 w 10222831"/>
                    <a:gd name="connsiteY8" fmla="*/ 3074752 h 3412876"/>
                    <a:gd name="connsiteX9" fmla="*/ 1041401 w 10222831"/>
                    <a:gd name="connsiteY9" fmla="*/ 3062052 h 3412876"/>
                    <a:gd name="connsiteX10" fmla="*/ 685801 w 10222831"/>
                    <a:gd name="connsiteY10" fmla="*/ 3392252 h 3412876"/>
                    <a:gd name="connsiteX11" fmla="*/ 685801 w 10222831"/>
                    <a:gd name="connsiteY11" fmla="*/ 3379552 h 3412876"/>
                    <a:gd name="connsiteX12" fmla="*/ 3632201 w 10222831"/>
                    <a:gd name="connsiteY12" fmla="*/ 2642952 h 3412876"/>
                    <a:gd name="connsiteX13" fmla="*/ 6400801 w 10222831"/>
                    <a:gd name="connsiteY13" fmla="*/ 1461852 h 3412876"/>
                    <a:gd name="connsiteX14" fmla="*/ 9740901 w 10222831"/>
                    <a:gd name="connsiteY14" fmla="*/ 776052 h 3412876"/>
                    <a:gd name="connsiteX15" fmla="*/ 9791701 w 10222831"/>
                    <a:gd name="connsiteY15" fmla="*/ 433152 h 3412876"/>
                    <a:gd name="connsiteX16" fmla="*/ 6273801 w 10222831"/>
                    <a:gd name="connsiteY16" fmla="*/ 699852 h 3412876"/>
                    <a:gd name="connsiteX17" fmla="*/ 3124200 w 10222831"/>
                    <a:gd name="connsiteY17" fmla="*/ 64852 h 3412876"/>
                    <a:gd name="connsiteX18" fmla="*/ 0 w 10222831"/>
                    <a:gd name="connsiteY18" fmla="*/ 14052 h 3412876"/>
                    <a:gd name="connsiteX0" fmla="*/ 25401 w 10222831"/>
                    <a:gd name="connsiteY0" fmla="*/ 113952 h 3487376"/>
                    <a:gd name="connsiteX1" fmla="*/ 2971801 w 10222831"/>
                    <a:gd name="connsiteY1" fmla="*/ 964852 h 3487376"/>
                    <a:gd name="connsiteX2" fmla="*/ 571501 w 10222831"/>
                    <a:gd name="connsiteY2" fmla="*/ 2615852 h 3487376"/>
                    <a:gd name="connsiteX3" fmla="*/ 571501 w 10222831"/>
                    <a:gd name="connsiteY3" fmla="*/ 2615852 h 3487376"/>
                    <a:gd name="connsiteX4" fmla="*/ 977901 w 10222831"/>
                    <a:gd name="connsiteY4" fmla="*/ 2730152 h 3487376"/>
                    <a:gd name="connsiteX5" fmla="*/ 965201 w 10222831"/>
                    <a:gd name="connsiteY5" fmla="*/ 2717452 h 3487376"/>
                    <a:gd name="connsiteX6" fmla="*/ 596901 w 10222831"/>
                    <a:gd name="connsiteY6" fmla="*/ 3034952 h 3487376"/>
                    <a:gd name="connsiteX7" fmla="*/ 584201 w 10222831"/>
                    <a:gd name="connsiteY7" fmla="*/ 3022252 h 3487376"/>
                    <a:gd name="connsiteX8" fmla="*/ 1041401 w 10222831"/>
                    <a:gd name="connsiteY8" fmla="*/ 3149252 h 3487376"/>
                    <a:gd name="connsiteX9" fmla="*/ 1041401 w 10222831"/>
                    <a:gd name="connsiteY9" fmla="*/ 3136552 h 3487376"/>
                    <a:gd name="connsiteX10" fmla="*/ 685801 w 10222831"/>
                    <a:gd name="connsiteY10" fmla="*/ 3466752 h 3487376"/>
                    <a:gd name="connsiteX11" fmla="*/ 685801 w 10222831"/>
                    <a:gd name="connsiteY11" fmla="*/ 3454052 h 3487376"/>
                    <a:gd name="connsiteX12" fmla="*/ 3632201 w 10222831"/>
                    <a:gd name="connsiteY12" fmla="*/ 2717452 h 3487376"/>
                    <a:gd name="connsiteX13" fmla="*/ 6400801 w 10222831"/>
                    <a:gd name="connsiteY13" fmla="*/ 1536352 h 3487376"/>
                    <a:gd name="connsiteX14" fmla="*/ 9740901 w 10222831"/>
                    <a:gd name="connsiteY14" fmla="*/ 850552 h 3487376"/>
                    <a:gd name="connsiteX15" fmla="*/ 9791701 w 10222831"/>
                    <a:gd name="connsiteY15" fmla="*/ 507652 h 3487376"/>
                    <a:gd name="connsiteX16" fmla="*/ 6273801 w 10222831"/>
                    <a:gd name="connsiteY16" fmla="*/ 774352 h 3487376"/>
                    <a:gd name="connsiteX17" fmla="*/ 2832100 w 10222831"/>
                    <a:gd name="connsiteY17" fmla="*/ 37752 h 3487376"/>
                    <a:gd name="connsiteX18" fmla="*/ 0 w 10222831"/>
                    <a:gd name="connsiteY18" fmla="*/ 88552 h 3487376"/>
                    <a:gd name="connsiteX0" fmla="*/ 25401 w 10258868"/>
                    <a:gd name="connsiteY0" fmla="*/ 113952 h 3487376"/>
                    <a:gd name="connsiteX1" fmla="*/ 2971801 w 10258868"/>
                    <a:gd name="connsiteY1" fmla="*/ 964852 h 3487376"/>
                    <a:gd name="connsiteX2" fmla="*/ 571501 w 10258868"/>
                    <a:gd name="connsiteY2" fmla="*/ 2615852 h 3487376"/>
                    <a:gd name="connsiteX3" fmla="*/ 571501 w 10258868"/>
                    <a:gd name="connsiteY3" fmla="*/ 2615852 h 3487376"/>
                    <a:gd name="connsiteX4" fmla="*/ 977901 w 10258868"/>
                    <a:gd name="connsiteY4" fmla="*/ 2730152 h 3487376"/>
                    <a:gd name="connsiteX5" fmla="*/ 965201 w 10258868"/>
                    <a:gd name="connsiteY5" fmla="*/ 2717452 h 3487376"/>
                    <a:gd name="connsiteX6" fmla="*/ 596901 w 10258868"/>
                    <a:gd name="connsiteY6" fmla="*/ 3034952 h 3487376"/>
                    <a:gd name="connsiteX7" fmla="*/ 584201 w 10258868"/>
                    <a:gd name="connsiteY7" fmla="*/ 3022252 h 3487376"/>
                    <a:gd name="connsiteX8" fmla="*/ 1041401 w 10258868"/>
                    <a:gd name="connsiteY8" fmla="*/ 3149252 h 3487376"/>
                    <a:gd name="connsiteX9" fmla="*/ 1041401 w 10258868"/>
                    <a:gd name="connsiteY9" fmla="*/ 3136552 h 3487376"/>
                    <a:gd name="connsiteX10" fmla="*/ 685801 w 10258868"/>
                    <a:gd name="connsiteY10" fmla="*/ 3466752 h 3487376"/>
                    <a:gd name="connsiteX11" fmla="*/ 685801 w 10258868"/>
                    <a:gd name="connsiteY11" fmla="*/ 3454052 h 3487376"/>
                    <a:gd name="connsiteX12" fmla="*/ 3632201 w 10258868"/>
                    <a:gd name="connsiteY12" fmla="*/ 2717452 h 3487376"/>
                    <a:gd name="connsiteX13" fmla="*/ 6400801 w 10258868"/>
                    <a:gd name="connsiteY13" fmla="*/ 1536352 h 3487376"/>
                    <a:gd name="connsiteX14" fmla="*/ 9804401 w 10258868"/>
                    <a:gd name="connsiteY14" fmla="*/ 761652 h 3487376"/>
                    <a:gd name="connsiteX15" fmla="*/ 9791701 w 10258868"/>
                    <a:gd name="connsiteY15" fmla="*/ 507652 h 3487376"/>
                    <a:gd name="connsiteX16" fmla="*/ 6273801 w 10258868"/>
                    <a:gd name="connsiteY16" fmla="*/ 774352 h 3487376"/>
                    <a:gd name="connsiteX17" fmla="*/ 2832100 w 10258868"/>
                    <a:gd name="connsiteY17" fmla="*/ 37752 h 3487376"/>
                    <a:gd name="connsiteX18" fmla="*/ 0 w 10258868"/>
                    <a:gd name="connsiteY18" fmla="*/ 88552 h 3487376"/>
                    <a:gd name="connsiteX0" fmla="*/ 25401 w 10258868"/>
                    <a:gd name="connsiteY0" fmla="*/ 113952 h 3487376"/>
                    <a:gd name="connsiteX1" fmla="*/ 2971801 w 10258868"/>
                    <a:gd name="connsiteY1" fmla="*/ 964852 h 3487376"/>
                    <a:gd name="connsiteX2" fmla="*/ 571501 w 10258868"/>
                    <a:gd name="connsiteY2" fmla="*/ 2615852 h 3487376"/>
                    <a:gd name="connsiteX3" fmla="*/ 571501 w 10258868"/>
                    <a:gd name="connsiteY3" fmla="*/ 2615852 h 3487376"/>
                    <a:gd name="connsiteX4" fmla="*/ 977901 w 10258868"/>
                    <a:gd name="connsiteY4" fmla="*/ 2730152 h 3487376"/>
                    <a:gd name="connsiteX5" fmla="*/ 965201 w 10258868"/>
                    <a:gd name="connsiteY5" fmla="*/ 2717452 h 3487376"/>
                    <a:gd name="connsiteX6" fmla="*/ 596901 w 10258868"/>
                    <a:gd name="connsiteY6" fmla="*/ 3034952 h 3487376"/>
                    <a:gd name="connsiteX7" fmla="*/ 584201 w 10258868"/>
                    <a:gd name="connsiteY7" fmla="*/ 3022252 h 3487376"/>
                    <a:gd name="connsiteX8" fmla="*/ 1041401 w 10258868"/>
                    <a:gd name="connsiteY8" fmla="*/ 3149252 h 3487376"/>
                    <a:gd name="connsiteX9" fmla="*/ 1041401 w 10258868"/>
                    <a:gd name="connsiteY9" fmla="*/ 3136552 h 3487376"/>
                    <a:gd name="connsiteX10" fmla="*/ 685801 w 10258868"/>
                    <a:gd name="connsiteY10" fmla="*/ 3466752 h 3487376"/>
                    <a:gd name="connsiteX11" fmla="*/ 685801 w 10258868"/>
                    <a:gd name="connsiteY11" fmla="*/ 3454052 h 3487376"/>
                    <a:gd name="connsiteX12" fmla="*/ 3632201 w 10258868"/>
                    <a:gd name="connsiteY12" fmla="*/ 2717452 h 3487376"/>
                    <a:gd name="connsiteX13" fmla="*/ 6400801 w 10258868"/>
                    <a:gd name="connsiteY13" fmla="*/ 1536352 h 3487376"/>
                    <a:gd name="connsiteX14" fmla="*/ 9804401 w 10258868"/>
                    <a:gd name="connsiteY14" fmla="*/ 761652 h 3487376"/>
                    <a:gd name="connsiteX15" fmla="*/ 9791701 w 10258868"/>
                    <a:gd name="connsiteY15" fmla="*/ 507652 h 3487376"/>
                    <a:gd name="connsiteX16" fmla="*/ 6273801 w 10258868"/>
                    <a:gd name="connsiteY16" fmla="*/ 774352 h 3487376"/>
                    <a:gd name="connsiteX17" fmla="*/ 2832100 w 10258868"/>
                    <a:gd name="connsiteY17" fmla="*/ 37752 h 3487376"/>
                    <a:gd name="connsiteX18" fmla="*/ 0 w 10258868"/>
                    <a:gd name="connsiteY18" fmla="*/ 88552 h 3487376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77901 w 10258868"/>
                    <a:gd name="connsiteY4" fmla="*/ 2730152 h 3488303"/>
                    <a:gd name="connsiteX5" fmla="*/ 965201 w 10258868"/>
                    <a:gd name="connsiteY5" fmla="*/ 2717452 h 3488303"/>
                    <a:gd name="connsiteX6" fmla="*/ 596901 w 10258868"/>
                    <a:gd name="connsiteY6" fmla="*/ 3034952 h 3488303"/>
                    <a:gd name="connsiteX7" fmla="*/ 584201 w 10258868"/>
                    <a:gd name="connsiteY7" fmla="*/ 3022252 h 3488303"/>
                    <a:gd name="connsiteX8" fmla="*/ 1041401 w 10258868"/>
                    <a:gd name="connsiteY8" fmla="*/ 3149252 h 3488303"/>
                    <a:gd name="connsiteX9" fmla="*/ 1047751 w 10258868"/>
                    <a:gd name="connsiteY9" fmla="*/ 3123852 h 3488303"/>
                    <a:gd name="connsiteX10" fmla="*/ 685801 w 10258868"/>
                    <a:gd name="connsiteY10" fmla="*/ 3466752 h 3488303"/>
                    <a:gd name="connsiteX11" fmla="*/ 685801 w 10258868"/>
                    <a:gd name="connsiteY11" fmla="*/ 3454052 h 3488303"/>
                    <a:gd name="connsiteX12" fmla="*/ 3632201 w 10258868"/>
                    <a:gd name="connsiteY12" fmla="*/ 2717452 h 3488303"/>
                    <a:gd name="connsiteX13" fmla="*/ 6400801 w 10258868"/>
                    <a:gd name="connsiteY13" fmla="*/ 1536352 h 3488303"/>
                    <a:gd name="connsiteX14" fmla="*/ 9804401 w 10258868"/>
                    <a:gd name="connsiteY14" fmla="*/ 761652 h 3488303"/>
                    <a:gd name="connsiteX15" fmla="*/ 9791701 w 10258868"/>
                    <a:gd name="connsiteY15" fmla="*/ 507652 h 3488303"/>
                    <a:gd name="connsiteX16" fmla="*/ 6273801 w 10258868"/>
                    <a:gd name="connsiteY16" fmla="*/ 774352 h 3488303"/>
                    <a:gd name="connsiteX17" fmla="*/ 2832100 w 10258868"/>
                    <a:gd name="connsiteY17" fmla="*/ 37752 h 3488303"/>
                    <a:gd name="connsiteX18" fmla="*/ 0 w 10258868"/>
                    <a:gd name="connsiteY18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965201 w 10258868"/>
                    <a:gd name="connsiteY5" fmla="*/ 2717452 h 3488303"/>
                    <a:gd name="connsiteX6" fmla="*/ 596901 w 10258868"/>
                    <a:gd name="connsiteY6" fmla="*/ 3034952 h 3488303"/>
                    <a:gd name="connsiteX7" fmla="*/ 584201 w 10258868"/>
                    <a:gd name="connsiteY7" fmla="*/ 3022252 h 3488303"/>
                    <a:gd name="connsiteX8" fmla="*/ 1041401 w 10258868"/>
                    <a:gd name="connsiteY8" fmla="*/ 3149252 h 3488303"/>
                    <a:gd name="connsiteX9" fmla="*/ 1047751 w 10258868"/>
                    <a:gd name="connsiteY9" fmla="*/ 3123852 h 3488303"/>
                    <a:gd name="connsiteX10" fmla="*/ 685801 w 10258868"/>
                    <a:gd name="connsiteY10" fmla="*/ 3466752 h 3488303"/>
                    <a:gd name="connsiteX11" fmla="*/ 685801 w 10258868"/>
                    <a:gd name="connsiteY11" fmla="*/ 3454052 h 3488303"/>
                    <a:gd name="connsiteX12" fmla="*/ 3632201 w 10258868"/>
                    <a:gd name="connsiteY12" fmla="*/ 2717452 h 3488303"/>
                    <a:gd name="connsiteX13" fmla="*/ 6400801 w 10258868"/>
                    <a:gd name="connsiteY13" fmla="*/ 1536352 h 3488303"/>
                    <a:gd name="connsiteX14" fmla="*/ 9804401 w 10258868"/>
                    <a:gd name="connsiteY14" fmla="*/ 761652 h 3488303"/>
                    <a:gd name="connsiteX15" fmla="*/ 9791701 w 10258868"/>
                    <a:gd name="connsiteY15" fmla="*/ 507652 h 3488303"/>
                    <a:gd name="connsiteX16" fmla="*/ 6273801 w 10258868"/>
                    <a:gd name="connsiteY16" fmla="*/ 774352 h 3488303"/>
                    <a:gd name="connsiteX17" fmla="*/ 2832100 w 10258868"/>
                    <a:gd name="connsiteY17" fmla="*/ 37752 h 3488303"/>
                    <a:gd name="connsiteX18" fmla="*/ 0 w 10258868"/>
                    <a:gd name="connsiteY18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596901 w 10258868"/>
                    <a:gd name="connsiteY5" fmla="*/ 3034952 h 3488303"/>
                    <a:gd name="connsiteX6" fmla="*/ 584201 w 10258868"/>
                    <a:gd name="connsiteY6" fmla="*/ 3022252 h 3488303"/>
                    <a:gd name="connsiteX7" fmla="*/ 1041401 w 10258868"/>
                    <a:gd name="connsiteY7" fmla="*/ 3149252 h 3488303"/>
                    <a:gd name="connsiteX8" fmla="*/ 1047751 w 10258868"/>
                    <a:gd name="connsiteY8" fmla="*/ 3123852 h 3488303"/>
                    <a:gd name="connsiteX9" fmla="*/ 685801 w 10258868"/>
                    <a:gd name="connsiteY9" fmla="*/ 3466752 h 3488303"/>
                    <a:gd name="connsiteX10" fmla="*/ 685801 w 10258868"/>
                    <a:gd name="connsiteY10" fmla="*/ 3454052 h 3488303"/>
                    <a:gd name="connsiteX11" fmla="*/ 3632201 w 10258868"/>
                    <a:gd name="connsiteY11" fmla="*/ 2717452 h 3488303"/>
                    <a:gd name="connsiteX12" fmla="*/ 6400801 w 10258868"/>
                    <a:gd name="connsiteY12" fmla="*/ 1536352 h 3488303"/>
                    <a:gd name="connsiteX13" fmla="*/ 9804401 w 10258868"/>
                    <a:gd name="connsiteY13" fmla="*/ 761652 h 3488303"/>
                    <a:gd name="connsiteX14" fmla="*/ 9791701 w 10258868"/>
                    <a:gd name="connsiteY14" fmla="*/ 507652 h 3488303"/>
                    <a:gd name="connsiteX15" fmla="*/ 6273801 w 10258868"/>
                    <a:gd name="connsiteY15" fmla="*/ 774352 h 3488303"/>
                    <a:gd name="connsiteX16" fmla="*/ 2832100 w 10258868"/>
                    <a:gd name="connsiteY16" fmla="*/ 37752 h 3488303"/>
                    <a:gd name="connsiteX17" fmla="*/ 0 w 10258868"/>
                    <a:gd name="connsiteY17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596901 w 10258868"/>
                    <a:gd name="connsiteY5" fmla="*/ 3034952 h 3488303"/>
                    <a:gd name="connsiteX6" fmla="*/ 584201 w 10258868"/>
                    <a:gd name="connsiteY6" fmla="*/ 3022252 h 3488303"/>
                    <a:gd name="connsiteX7" fmla="*/ 1041401 w 10258868"/>
                    <a:gd name="connsiteY7" fmla="*/ 3149252 h 3488303"/>
                    <a:gd name="connsiteX8" fmla="*/ 1047751 w 10258868"/>
                    <a:gd name="connsiteY8" fmla="*/ 3123852 h 3488303"/>
                    <a:gd name="connsiteX9" fmla="*/ 685801 w 10258868"/>
                    <a:gd name="connsiteY9" fmla="*/ 3466752 h 3488303"/>
                    <a:gd name="connsiteX10" fmla="*/ 685801 w 10258868"/>
                    <a:gd name="connsiteY10" fmla="*/ 3454052 h 3488303"/>
                    <a:gd name="connsiteX11" fmla="*/ 3632201 w 10258868"/>
                    <a:gd name="connsiteY11" fmla="*/ 2717452 h 3488303"/>
                    <a:gd name="connsiteX12" fmla="*/ 6400801 w 10258868"/>
                    <a:gd name="connsiteY12" fmla="*/ 1536352 h 3488303"/>
                    <a:gd name="connsiteX13" fmla="*/ 9804401 w 10258868"/>
                    <a:gd name="connsiteY13" fmla="*/ 761652 h 3488303"/>
                    <a:gd name="connsiteX14" fmla="*/ 9791701 w 10258868"/>
                    <a:gd name="connsiteY14" fmla="*/ 507652 h 3488303"/>
                    <a:gd name="connsiteX15" fmla="*/ 6273801 w 10258868"/>
                    <a:gd name="connsiteY15" fmla="*/ 774352 h 3488303"/>
                    <a:gd name="connsiteX16" fmla="*/ 2832100 w 10258868"/>
                    <a:gd name="connsiteY16" fmla="*/ 37752 h 3488303"/>
                    <a:gd name="connsiteX17" fmla="*/ 0 w 10258868"/>
                    <a:gd name="connsiteY17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596901 w 10258868"/>
                    <a:gd name="connsiteY5" fmla="*/ 3034952 h 3488303"/>
                    <a:gd name="connsiteX6" fmla="*/ 584201 w 10258868"/>
                    <a:gd name="connsiteY6" fmla="*/ 3022252 h 3488303"/>
                    <a:gd name="connsiteX7" fmla="*/ 1041401 w 10258868"/>
                    <a:gd name="connsiteY7" fmla="*/ 3149252 h 3488303"/>
                    <a:gd name="connsiteX8" fmla="*/ 1047751 w 10258868"/>
                    <a:gd name="connsiteY8" fmla="*/ 3123852 h 3488303"/>
                    <a:gd name="connsiteX9" fmla="*/ 685801 w 10258868"/>
                    <a:gd name="connsiteY9" fmla="*/ 3466752 h 3488303"/>
                    <a:gd name="connsiteX10" fmla="*/ 685801 w 10258868"/>
                    <a:gd name="connsiteY10" fmla="*/ 3454052 h 3488303"/>
                    <a:gd name="connsiteX11" fmla="*/ 3632201 w 10258868"/>
                    <a:gd name="connsiteY11" fmla="*/ 2717452 h 3488303"/>
                    <a:gd name="connsiteX12" fmla="*/ 6400801 w 10258868"/>
                    <a:gd name="connsiteY12" fmla="*/ 1536352 h 3488303"/>
                    <a:gd name="connsiteX13" fmla="*/ 9804401 w 10258868"/>
                    <a:gd name="connsiteY13" fmla="*/ 761652 h 3488303"/>
                    <a:gd name="connsiteX14" fmla="*/ 9791701 w 10258868"/>
                    <a:gd name="connsiteY14" fmla="*/ 507652 h 3488303"/>
                    <a:gd name="connsiteX15" fmla="*/ 6273801 w 10258868"/>
                    <a:gd name="connsiteY15" fmla="*/ 774352 h 3488303"/>
                    <a:gd name="connsiteX16" fmla="*/ 2832100 w 10258868"/>
                    <a:gd name="connsiteY16" fmla="*/ 37752 h 3488303"/>
                    <a:gd name="connsiteX17" fmla="*/ 0 w 10258868"/>
                    <a:gd name="connsiteY17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596901 w 10258868"/>
                    <a:gd name="connsiteY5" fmla="*/ 3034952 h 3488303"/>
                    <a:gd name="connsiteX6" fmla="*/ 584201 w 10258868"/>
                    <a:gd name="connsiteY6" fmla="*/ 3022252 h 3488303"/>
                    <a:gd name="connsiteX7" fmla="*/ 1041401 w 10258868"/>
                    <a:gd name="connsiteY7" fmla="*/ 3149252 h 3488303"/>
                    <a:gd name="connsiteX8" fmla="*/ 1047751 w 10258868"/>
                    <a:gd name="connsiteY8" fmla="*/ 3123852 h 3488303"/>
                    <a:gd name="connsiteX9" fmla="*/ 685801 w 10258868"/>
                    <a:gd name="connsiteY9" fmla="*/ 3466752 h 3488303"/>
                    <a:gd name="connsiteX10" fmla="*/ 685801 w 10258868"/>
                    <a:gd name="connsiteY10" fmla="*/ 3454052 h 3488303"/>
                    <a:gd name="connsiteX11" fmla="*/ 3632201 w 10258868"/>
                    <a:gd name="connsiteY11" fmla="*/ 2717452 h 3488303"/>
                    <a:gd name="connsiteX12" fmla="*/ 6400801 w 10258868"/>
                    <a:gd name="connsiteY12" fmla="*/ 1536352 h 3488303"/>
                    <a:gd name="connsiteX13" fmla="*/ 9804401 w 10258868"/>
                    <a:gd name="connsiteY13" fmla="*/ 761652 h 3488303"/>
                    <a:gd name="connsiteX14" fmla="*/ 9791701 w 10258868"/>
                    <a:gd name="connsiteY14" fmla="*/ 507652 h 3488303"/>
                    <a:gd name="connsiteX15" fmla="*/ 6273801 w 10258868"/>
                    <a:gd name="connsiteY15" fmla="*/ 774352 h 3488303"/>
                    <a:gd name="connsiteX16" fmla="*/ 2832100 w 10258868"/>
                    <a:gd name="connsiteY16" fmla="*/ 37752 h 3488303"/>
                    <a:gd name="connsiteX17" fmla="*/ 0 w 10258868"/>
                    <a:gd name="connsiteY17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596901 w 10258868"/>
                    <a:gd name="connsiteY5" fmla="*/ 3034952 h 3488303"/>
                    <a:gd name="connsiteX6" fmla="*/ 1041401 w 10258868"/>
                    <a:gd name="connsiteY6" fmla="*/ 3149252 h 3488303"/>
                    <a:gd name="connsiteX7" fmla="*/ 1047751 w 10258868"/>
                    <a:gd name="connsiteY7" fmla="*/ 3123852 h 3488303"/>
                    <a:gd name="connsiteX8" fmla="*/ 685801 w 10258868"/>
                    <a:gd name="connsiteY8" fmla="*/ 3466752 h 3488303"/>
                    <a:gd name="connsiteX9" fmla="*/ 685801 w 10258868"/>
                    <a:gd name="connsiteY9" fmla="*/ 3454052 h 3488303"/>
                    <a:gd name="connsiteX10" fmla="*/ 3632201 w 10258868"/>
                    <a:gd name="connsiteY10" fmla="*/ 2717452 h 3488303"/>
                    <a:gd name="connsiteX11" fmla="*/ 6400801 w 10258868"/>
                    <a:gd name="connsiteY11" fmla="*/ 1536352 h 3488303"/>
                    <a:gd name="connsiteX12" fmla="*/ 9804401 w 10258868"/>
                    <a:gd name="connsiteY12" fmla="*/ 761652 h 3488303"/>
                    <a:gd name="connsiteX13" fmla="*/ 9791701 w 10258868"/>
                    <a:gd name="connsiteY13" fmla="*/ 507652 h 3488303"/>
                    <a:gd name="connsiteX14" fmla="*/ 6273801 w 10258868"/>
                    <a:gd name="connsiteY14" fmla="*/ 774352 h 3488303"/>
                    <a:gd name="connsiteX15" fmla="*/ 2832100 w 10258868"/>
                    <a:gd name="connsiteY15" fmla="*/ 37752 h 3488303"/>
                    <a:gd name="connsiteX16" fmla="*/ 0 w 10258868"/>
                    <a:gd name="connsiteY16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666751 w 10258868"/>
                    <a:gd name="connsiteY5" fmla="*/ 3039185 h 3488303"/>
                    <a:gd name="connsiteX6" fmla="*/ 1041401 w 10258868"/>
                    <a:gd name="connsiteY6" fmla="*/ 3149252 h 3488303"/>
                    <a:gd name="connsiteX7" fmla="*/ 1047751 w 10258868"/>
                    <a:gd name="connsiteY7" fmla="*/ 3123852 h 3488303"/>
                    <a:gd name="connsiteX8" fmla="*/ 685801 w 10258868"/>
                    <a:gd name="connsiteY8" fmla="*/ 3466752 h 3488303"/>
                    <a:gd name="connsiteX9" fmla="*/ 685801 w 10258868"/>
                    <a:gd name="connsiteY9" fmla="*/ 3454052 h 3488303"/>
                    <a:gd name="connsiteX10" fmla="*/ 3632201 w 10258868"/>
                    <a:gd name="connsiteY10" fmla="*/ 2717452 h 3488303"/>
                    <a:gd name="connsiteX11" fmla="*/ 6400801 w 10258868"/>
                    <a:gd name="connsiteY11" fmla="*/ 1536352 h 3488303"/>
                    <a:gd name="connsiteX12" fmla="*/ 9804401 w 10258868"/>
                    <a:gd name="connsiteY12" fmla="*/ 761652 h 3488303"/>
                    <a:gd name="connsiteX13" fmla="*/ 9791701 w 10258868"/>
                    <a:gd name="connsiteY13" fmla="*/ 507652 h 3488303"/>
                    <a:gd name="connsiteX14" fmla="*/ 6273801 w 10258868"/>
                    <a:gd name="connsiteY14" fmla="*/ 774352 h 3488303"/>
                    <a:gd name="connsiteX15" fmla="*/ 2832100 w 10258868"/>
                    <a:gd name="connsiteY15" fmla="*/ 37752 h 3488303"/>
                    <a:gd name="connsiteX16" fmla="*/ 0 w 10258868"/>
                    <a:gd name="connsiteY16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666751 w 10258868"/>
                    <a:gd name="connsiteY5" fmla="*/ 3039185 h 3488303"/>
                    <a:gd name="connsiteX6" fmla="*/ 1041401 w 10258868"/>
                    <a:gd name="connsiteY6" fmla="*/ 3149252 h 3488303"/>
                    <a:gd name="connsiteX7" fmla="*/ 1047751 w 10258868"/>
                    <a:gd name="connsiteY7" fmla="*/ 3123852 h 3488303"/>
                    <a:gd name="connsiteX8" fmla="*/ 685801 w 10258868"/>
                    <a:gd name="connsiteY8" fmla="*/ 3466752 h 3488303"/>
                    <a:gd name="connsiteX9" fmla="*/ 685801 w 10258868"/>
                    <a:gd name="connsiteY9" fmla="*/ 3454052 h 3488303"/>
                    <a:gd name="connsiteX10" fmla="*/ 3632201 w 10258868"/>
                    <a:gd name="connsiteY10" fmla="*/ 2717452 h 3488303"/>
                    <a:gd name="connsiteX11" fmla="*/ 6400801 w 10258868"/>
                    <a:gd name="connsiteY11" fmla="*/ 1536352 h 3488303"/>
                    <a:gd name="connsiteX12" fmla="*/ 9804401 w 10258868"/>
                    <a:gd name="connsiteY12" fmla="*/ 761652 h 3488303"/>
                    <a:gd name="connsiteX13" fmla="*/ 9791701 w 10258868"/>
                    <a:gd name="connsiteY13" fmla="*/ 507652 h 3488303"/>
                    <a:gd name="connsiteX14" fmla="*/ 6273801 w 10258868"/>
                    <a:gd name="connsiteY14" fmla="*/ 774352 h 3488303"/>
                    <a:gd name="connsiteX15" fmla="*/ 2832100 w 10258868"/>
                    <a:gd name="connsiteY15" fmla="*/ 37752 h 3488303"/>
                    <a:gd name="connsiteX16" fmla="*/ 0 w 10258868"/>
                    <a:gd name="connsiteY16" fmla="*/ 88552 h 3488303"/>
                    <a:gd name="connsiteX0" fmla="*/ 25401 w 10258868"/>
                    <a:gd name="connsiteY0" fmla="*/ 113952 h 3488303"/>
                    <a:gd name="connsiteX1" fmla="*/ 2971801 w 10258868"/>
                    <a:gd name="connsiteY1" fmla="*/ 964852 h 3488303"/>
                    <a:gd name="connsiteX2" fmla="*/ 571501 w 10258868"/>
                    <a:gd name="connsiteY2" fmla="*/ 2615852 h 3488303"/>
                    <a:gd name="connsiteX3" fmla="*/ 571501 w 10258868"/>
                    <a:gd name="connsiteY3" fmla="*/ 2615852 h 3488303"/>
                    <a:gd name="connsiteX4" fmla="*/ 958851 w 10258868"/>
                    <a:gd name="connsiteY4" fmla="*/ 2719569 h 3488303"/>
                    <a:gd name="connsiteX5" fmla="*/ 666751 w 10258868"/>
                    <a:gd name="connsiteY5" fmla="*/ 3039185 h 3488303"/>
                    <a:gd name="connsiteX6" fmla="*/ 1047751 w 10258868"/>
                    <a:gd name="connsiteY6" fmla="*/ 3123852 h 3488303"/>
                    <a:gd name="connsiteX7" fmla="*/ 685801 w 10258868"/>
                    <a:gd name="connsiteY7" fmla="*/ 3466752 h 3488303"/>
                    <a:gd name="connsiteX8" fmla="*/ 685801 w 10258868"/>
                    <a:gd name="connsiteY8" fmla="*/ 3454052 h 3488303"/>
                    <a:gd name="connsiteX9" fmla="*/ 3632201 w 10258868"/>
                    <a:gd name="connsiteY9" fmla="*/ 2717452 h 3488303"/>
                    <a:gd name="connsiteX10" fmla="*/ 6400801 w 10258868"/>
                    <a:gd name="connsiteY10" fmla="*/ 1536352 h 3488303"/>
                    <a:gd name="connsiteX11" fmla="*/ 9804401 w 10258868"/>
                    <a:gd name="connsiteY11" fmla="*/ 761652 h 3488303"/>
                    <a:gd name="connsiteX12" fmla="*/ 9791701 w 10258868"/>
                    <a:gd name="connsiteY12" fmla="*/ 507652 h 3488303"/>
                    <a:gd name="connsiteX13" fmla="*/ 6273801 w 10258868"/>
                    <a:gd name="connsiteY13" fmla="*/ 774352 h 3488303"/>
                    <a:gd name="connsiteX14" fmla="*/ 2832100 w 10258868"/>
                    <a:gd name="connsiteY14" fmla="*/ 37752 h 3488303"/>
                    <a:gd name="connsiteX15" fmla="*/ 0 w 10258868"/>
                    <a:gd name="connsiteY15" fmla="*/ 88552 h 3488303"/>
                    <a:gd name="connsiteX0" fmla="*/ 25401 w 10258868"/>
                    <a:gd name="connsiteY0" fmla="*/ 113952 h 3486449"/>
                    <a:gd name="connsiteX1" fmla="*/ 2971801 w 10258868"/>
                    <a:gd name="connsiteY1" fmla="*/ 964852 h 3486449"/>
                    <a:gd name="connsiteX2" fmla="*/ 571501 w 10258868"/>
                    <a:gd name="connsiteY2" fmla="*/ 2615852 h 3486449"/>
                    <a:gd name="connsiteX3" fmla="*/ 571501 w 10258868"/>
                    <a:gd name="connsiteY3" fmla="*/ 2615852 h 3486449"/>
                    <a:gd name="connsiteX4" fmla="*/ 958851 w 10258868"/>
                    <a:gd name="connsiteY4" fmla="*/ 2719569 h 3486449"/>
                    <a:gd name="connsiteX5" fmla="*/ 666751 w 10258868"/>
                    <a:gd name="connsiteY5" fmla="*/ 3039185 h 3486449"/>
                    <a:gd name="connsiteX6" fmla="*/ 1026584 w 10258868"/>
                    <a:gd name="connsiteY6" fmla="*/ 3149252 h 3486449"/>
                    <a:gd name="connsiteX7" fmla="*/ 685801 w 10258868"/>
                    <a:gd name="connsiteY7" fmla="*/ 3466752 h 3486449"/>
                    <a:gd name="connsiteX8" fmla="*/ 685801 w 10258868"/>
                    <a:gd name="connsiteY8" fmla="*/ 3454052 h 3486449"/>
                    <a:gd name="connsiteX9" fmla="*/ 3632201 w 10258868"/>
                    <a:gd name="connsiteY9" fmla="*/ 2717452 h 3486449"/>
                    <a:gd name="connsiteX10" fmla="*/ 6400801 w 10258868"/>
                    <a:gd name="connsiteY10" fmla="*/ 1536352 h 3486449"/>
                    <a:gd name="connsiteX11" fmla="*/ 9804401 w 10258868"/>
                    <a:gd name="connsiteY11" fmla="*/ 761652 h 3486449"/>
                    <a:gd name="connsiteX12" fmla="*/ 9791701 w 10258868"/>
                    <a:gd name="connsiteY12" fmla="*/ 507652 h 3486449"/>
                    <a:gd name="connsiteX13" fmla="*/ 6273801 w 10258868"/>
                    <a:gd name="connsiteY13" fmla="*/ 774352 h 3486449"/>
                    <a:gd name="connsiteX14" fmla="*/ 2832100 w 10258868"/>
                    <a:gd name="connsiteY14" fmla="*/ 37752 h 3486449"/>
                    <a:gd name="connsiteX15" fmla="*/ 0 w 10258868"/>
                    <a:gd name="connsiteY15" fmla="*/ 88552 h 3486449"/>
                    <a:gd name="connsiteX0" fmla="*/ 25401 w 10258868"/>
                    <a:gd name="connsiteY0" fmla="*/ 113952 h 3486449"/>
                    <a:gd name="connsiteX1" fmla="*/ 2971801 w 10258868"/>
                    <a:gd name="connsiteY1" fmla="*/ 964852 h 3486449"/>
                    <a:gd name="connsiteX2" fmla="*/ 571501 w 10258868"/>
                    <a:gd name="connsiteY2" fmla="*/ 2615852 h 3486449"/>
                    <a:gd name="connsiteX3" fmla="*/ 571501 w 10258868"/>
                    <a:gd name="connsiteY3" fmla="*/ 2615852 h 3486449"/>
                    <a:gd name="connsiteX4" fmla="*/ 958851 w 10258868"/>
                    <a:gd name="connsiteY4" fmla="*/ 2719569 h 3486449"/>
                    <a:gd name="connsiteX5" fmla="*/ 666751 w 10258868"/>
                    <a:gd name="connsiteY5" fmla="*/ 3039185 h 3486449"/>
                    <a:gd name="connsiteX6" fmla="*/ 1026584 w 10258868"/>
                    <a:gd name="connsiteY6" fmla="*/ 3149252 h 3486449"/>
                    <a:gd name="connsiteX7" fmla="*/ 685801 w 10258868"/>
                    <a:gd name="connsiteY7" fmla="*/ 3466752 h 3486449"/>
                    <a:gd name="connsiteX8" fmla="*/ 685801 w 10258868"/>
                    <a:gd name="connsiteY8" fmla="*/ 3454052 h 3486449"/>
                    <a:gd name="connsiteX9" fmla="*/ 3632201 w 10258868"/>
                    <a:gd name="connsiteY9" fmla="*/ 2717452 h 3486449"/>
                    <a:gd name="connsiteX10" fmla="*/ 6400801 w 10258868"/>
                    <a:gd name="connsiteY10" fmla="*/ 1536352 h 3486449"/>
                    <a:gd name="connsiteX11" fmla="*/ 9804401 w 10258868"/>
                    <a:gd name="connsiteY11" fmla="*/ 761652 h 3486449"/>
                    <a:gd name="connsiteX12" fmla="*/ 9791701 w 10258868"/>
                    <a:gd name="connsiteY12" fmla="*/ 507652 h 3486449"/>
                    <a:gd name="connsiteX13" fmla="*/ 6273801 w 10258868"/>
                    <a:gd name="connsiteY13" fmla="*/ 774352 h 3486449"/>
                    <a:gd name="connsiteX14" fmla="*/ 2832100 w 10258868"/>
                    <a:gd name="connsiteY14" fmla="*/ 37752 h 3486449"/>
                    <a:gd name="connsiteX15" fmla="*/ 0 w 10258868"/>
                    <a:gd name="connsiteY15" fmla="*/ 88552 h 3486449"/>
                    <a:gd name="connsiteX0" fmla="*/ 25401 w 10258868"/>
                    <a:gd name="connsiteY0" fmla="*/ 113952 h 3487067"/>
                    <a:gd name="connsiteX1" fmla="*/ 2971801 w 10258868"/>
                    <a:gd name="connsiteY1" fmla="*/ 964852 h 3487067"/>
                    <a:gd name="connsiteX2" fmla="*/ 571501 w 10258868"/>
                    <a:gd name="connsiteY2" fmla="*/ 2615852 h 3487067"/>
                    <a:gd name="connsiteX3" fmla="*/ 571501 w 10258868"/>
                    <a:gd name="connsiteY3" fmla="*/ 2615852 h 3487067"/>
                    <a:gd name="connsiteX4" fmla="*/ 958851 w 10258868"/>
                    <a:gd name="connsiteY4" fmla="*/ 2719569 h 3487067"/>
                    <a:gd name="connsiteX5" fmla="*/ 666751 w 10258868"/>
                    <a:gd name="connsiteY5" fmla="*/ 3039185 h 3487067"/>
                    <a:gd name="connsiteX6" fmla="*/ 1049868 w 10258868"/>
                    <a:gd name="connsiteY6" fmla="*/ 3140785 h 3487067"/>
                    <a:gd name="connsiteX7" fmla="*/ 685801 w 10258868"/>
                    <a:gd name="connsiteY7" fmla="*/ 3466752 h 3487067"/>
                    <a:gd name="connsiteX8" fmla="*/ 685801 w 10258868"/>
                    <a:gd name="connsiteY8" fmla="*/ 3454052 h 3487067"/>
                    <a:gd name="connsiteX9" fmla="*/ 3632201 w 10258868"/>
                    <a:gd name="connsiteY9" fmla="*/ 2717452 h 3487067"/>
                    <a:gd name="connsiteX10" fmla="*/ 6400801 w 10258868"/>
                    <a:gd name="connsiteY10" fmla="*/ 1536352 h 3487067"/>
                    <a:gd name="connsiteX11" fmla="*/ 9804401 w 10258868"/>
                    <a:gd name="connsiteY11" fmla="*/ 761652 h 3487067"/>
                    <a:gd name="connsiteX12" fmla="*/ 9791701 w 10258868"/>
                    <a:gd name="connsiteY12" fmla="*/ 507652 h 3487067"/>
                    <a:gd name="connsiteX13" fmla="*/ 6273801 w 10258868"/>
                    <a:gd name="connsiteY13" fmla="*/ 774352 h 3487067"/>
                    <a:gd name="connsiteX14" fmla="*/ 2832100 w 10258868"/>
                    <a:gd name="connsiteY14" fmla="*/ 37752 h 3487067"/>
                    <a:gd name="connsiteX15" fmla="*/ 0 w 10258868"/>
                    <a:gd name="connsiteY15" fmla="*/ 88552 h 3487067"/>
                    <a:gd name="connsiteX0" fmla="*/ 25401 w 10258868"/>
                    <a:gd name="connsiteY0" fmla="*/ 113952 h 3487067"/>
                    <a:gd name="connsiteX1" fmla="*/ 2971801 w 10258868"/>
                    <a:gd name="connsiteY1" fmla="*/ 964852 h 3487067"/>
                    <a:gd name="connsiteX2" fmla="*/ 571501 w 10258868"/>
                    <a:gd name="connsiteY2" fmla="*/ 2615852 h 3487067"/>
                    <a:gd name="connsiteX3" fmla="*/ 571501 w 10258868"/>
                    <a:gd name="connsiteY3" fmla="*/ 2615852 h 3487067"/>
                    <a:gd name="connsiteX4" fmla="*/ 958851 w 10258868"/>
                    <a:gd name="connsiteY4" fmla="*/ 2719569 h 3487067"/>
                    <a:gd name="connsiteX5" fmla="*/ 666751 w 10258868"/>
                    <a:gd name="connsiteY5" fmla="*/ 3039185 h 3487067"/>
                    <a:gd name="connsiteX6" fmla="*/ 1049868 w 10258868"/>
                    <a:gd name="connsiteY6" fmla="*/ 3140785 h 3487067"/>
                    <a:gd name="connsiteX7" fmla="*/ 685801 w 10258868"/>
                    <a:gd name="connsiteY7" fmla="*/ 3466752 h 3487067"/>
                    <a:gd name="connsiteX8" fmla="*/ 685801 w 10258868"/>
                    <a:gd name="connsiteY8" fmla="*/ 3454052 h 3487067"/>
                    <a:gd name="connsiteX9" fmla="*/ 3632201 w 10258868"/>
                    <a:gd name="connsiteY9" fmla="*/ 2717452 h 3487067"/>
                    <a:gd name="connsiteX10" fmla="*/ 6400801 w 10258868"/>
                    <a:gd name="connsiteY10" fmla="*/ 1536352 h 3487067"/>
                    <a:gd name="connsiteX11" fmla="*/ 9804401 w 10258868"/>
                    <a:gd name="connsiteY11" fmla="*/ 761652 h 3487067"/>
                    <a:gd name="connsiteX12" fmla="*/ 9791701 w 10258868"/>
                    <a:gd name="connsiteY12" fmla="*/ 507652 h 3487067"/>
                    <a:gd name="connsiteX13" fmla="*/ 6273801 w 10258868"/>
                    <a:gd name="connsiteY13" fmla="*/ 774352 h 3487067"/>
                    <a:gd name="connsiteX14" fmla="*/ 2832100 w 10258868"/>
                    <a:gd name="connsiteY14" fmla="*/ 37752 h 3487067"/>
                    <a:gd name="connsiteX15" fmla="*/ 0 w 10258868"/>
                    <a:gd name="connsiteY15" fmla="*/ 88552 h 3487067"/>
                    <a:gd name="connsiteX0" fmla="*/ 25401 w 10258868"/>
                    <a:gd name="connsiteY0" fmla="*/ 113952 h 3485062"/>
                    <a:gd name="connsiteX1" fmla="*/ 2971801 w 10258868"/>
                    <a:gd name="connsiteY1" fmla="*/ 964852 h 3485062"/>
                    <a:gd name="connsiteX2" fmla="*/ 571501 w 10258868"/>
                    <a:gd name="connsiteY2" fmla="*/ 2615852 h 3485062"/>
                    <a:gd name="connsiteX3" fmla="*/ 571501 w 10258868"/>
                    <a:gd name="connsiteY3" fmla="*/ 2615852 h 3485062"/>
                    <a:gd name="connsiteX4" fmla="*/ 958851 w 10258868"/>
                    <a:gd name="connsiteY4" fmla="*/ 2719569 h 3485062"/>
                    <a:gd name="connsiteX5" fmla="*/ 666751 w 10258868"/>
                    <a:gd name="connsiteY5" fmla="*/ 3039185 h 3485062"/>
                    <a:gd name="connsiteX6" fmla="*/ 1028701 w 10258868"/>
                    <a:gd name="connsiteY6" fmla="*/ 3168302 h 3485062"/>
                    <a:gd name="connsiteX7" fmla="*/ 685801 w 10258868"/>
                    <a:gd name="connsiteY7" fmla="*/ 3466752 h 3485062"/>
                    <a:gd name="connsiteX8" fmla="*/ 685801 w 10258868"/>
                    <a:gd name="connsiteY8" fmla="*/ 3454052 h 3485062"/>
                    <a:gd name="connsiteX9" fmla="*/ 3632201 w 10258868"/>
                    <a:gd name="connsiteY9" fmla="*/ 2717452 h 3485062"/>
                    <a:gd name="connsiteX10" fmla="*/ 6400801 w 10258868"/>
                    <a:gd name="connsiteY10" fmla="*/ 1536352 h 3485062"/>
                    <a:gd name="connsiteX11" fmla="*/ 9804401 w 10258868"/>
                    <a:gd name="connsiteY11" fmla="*/ 761652 h 3485062"/>
                    <a:gd name="connsiteX12" fmla="*/ 9791701 w 10258868"/>
                    <a:gd name="connsiteY12" fmla="*/ 507652 h 3485062"/>
                    <a:gd name="connsiteX13" fmla="*/ 6273801 w 10258868"/>
                    <a:gd name="connsiteY13" fmla="*/ 774352 h 3485062"/>
                    <a:gd name="connsiteX14" fmla="*/ 2832100 w 10258868"/>
                    <a:gd name="connsiteY14" fmla="*/ 37752 h 3485062"/>
                    <a:gd name="connsiteX15" fmla="*/ 0 w 10258868"/>
                    <a:gd name="connsiteY15" fmla="*/ 88552 h 3485062"/>
                    <a:gd name="connsiteX0" fmla="*/ 25401 w 10258868"/>
                    <a:gd name="connsiteY0" fmla="*/ 113952 h 3485062"/>
                    <a:gd name="connsiteX1" fmla="*/ 2971801 w 10258868"/>
                    <a:gd name="connsiteY1" fmla="*/ 964852 h 3485062"/>
                    <a:gd name="connsiteX2" fmla="*/ 571501 w 10258868"/>
                    <a:gd name="connsiteY2" fmla="*/ 2615852 h 3485062"/>
                    <a:gd name="connsiteX3" fmla="*/ 571501 w 10258868"/>
                    <a:gd name="connsiteY3" fmla="*/ 2615852 h 3485062"/>
                    <a:gd name="connsiteX4" fmla="*/ 958851 w 10258868"/>
                    <a:gd name="connsiteY4" fmla="*/ 2719569 h 3485062"/>
                    <a:gd name="connsiteX5" fmla="*/ 666751 w 10258868"/>
                    <a:gd name="connsiteY5" fmla="*/ 3039185 h 3485062"/>
                    <a:gd name="connsiteX6" fmla="*/ 1028701 w 10258868"/>
                    <a:gd name="connsiteY6" fmla="*/ 3168302 h 3485062"/>
                    <a:gd name="connsiteX7" fmla="*/ 685801 w 10258868"/>
                    <a:gd name="connsiteY7" fmla="*/ 3466752 h 3485062"/>
                    <a:gd name="connsiteX8" fmla="*/ 685801 w 10258868"/>
                    <a:gd name="connsiteY8" fmla="*/ 3454052 h 3485062"/>
                    <a:gd name="connsiteX9" fmla="*/ 3632201 w 10258868"/>
                    <a:gd name="connsiteY9" fmla="*/ 2717452 h 3485062"/>
                    <a:gd name="connsiteX10" fmla="*/ 6400801 w 10258868"/>
                    <a:gd name="connsiteY10" fmla="*/ 1536352 h 3485062"/>
                    <a:gd name="connsiteX11" fmla="*/ 9804401 w 10258868"/>
                    <a:gd name="connsiteY11" fmla="*/ 761652 h 3485062"/>
                    <a:gd name="connsiteX12" fmla="*/ 9791701 w 10258868"/>
                    <a:gd name="connsiteY12" fmla="*/ 507652 h 3485062"/>
                    <a:gd name="connsiteX13" fmla="*/ 6273801 w 10258868"/>
                    <a:gd name="connsiteY13" fmla="*/ 774352 h 3485062"/>
                    <a:gd name="connsiteX14" fmla="*/ 2832100 w 10258868"/>
                    <a:gd name="connsiteY14" fmla="*/ 37752 h 3485062"/>
                    <a:gd name="connsiteX15" fmla="*/ 0 w 10258868"/>
                    <a:gd name="connsiteY15" fmla="*/ 88552 h 3485062"/>
                    <a:gd name="connsiteX0" fmla="*/ 25401 w 10258868"/>
                    <a:gd name="connsiteY0" fmla="*/ 113952 h 3485062"/>
                    <a:gd name="connsiteX1" fmla="*/ 2971801 w 10258868"/>
                    <a:gd name="connsiteY1" fmla="*/ 964852 h 3485062"/>
                    <a:gd name="connsiteX2" fmla="*/ 571501 w 10258868"/>
                    <a:gd name="connsiteY2" fmla="*/ 2615852 h 3485062"/>
                    <a:gd name="connsiteX3" fmla="*/ 571501 w 10258868"/>
                    <a:gd name="connsiteY3" fmla="*/ 2615852 h 3485062"/>
                    <a:gd name="connsiteX4" fmla="*/ 958851 w 10258868"/>
                    <a:gd name="connsiteY4" fmla="*/ 2719569 h 3485062"/>
                    <a:gd name="connsiteX5" fmla="*/ 666751 w 10258868"/>
                    <a:gd name="connsiteY5" fmla="*/ 3039185 h 3485062"/>
                    <a:gd name="connsiteX6" fmla="*/ 1028701 w 10258868"/>
                    <a:gd name="connsiteY6" fmla="*/ 3168302 h 3485062"/>
                    <a:gd name="connsiteX7" fmla="*/ 685801 w 10258868"/>
                    <a:gd name="connsiteY7" fmla="*/ 3466752 h 3485062"/>
                    <a:gd name="connsiteX8" fmla="*/ 685801 w 10258868"/>
                    <a:gd name="connsiteY8" fmla="*/ 3454052 h 3485062"/>
                    <a:gd name="connsiteX9" fmla="*/ 3632201 w 10258868"/>
                    <a:gd name="connsiteY9" fmla="*/ 2717452 h 3485062"/>
                    <a:gd name="connsiteX10" fmla="*/ 6400801 w 10258868"/>
                    <a:gd name="connsiteY10" fmla="*/ 1536352 h 3485062"/>
                    <a:gd name="connsiteX11" fmla="*/ 9804401 w 10258868"/>
                    <a:gd name="connsiteY11" fmla="*/ 761652 h 3485062"/>
                    <a:gd name="connsiteX12" fmla="*/ 9791701 w 10258868"/>
                    <a:gd name="connsiteY12" fmla="*/ 507652 h 3485062"/>
                    <a:gd name="connsiteX13" fmla="*/ 6273801 w 10258868"/>
                    <a:gd name="connsiteY13" fmla="*/ 774352 h 3485062"/>
                    <a:gd name="connsiteX14" fmla="*/ 2832100 w 10258868"/>
                    <a:gd name="connsiteY14" fmla="*/ 37752 h 3485062"/>
                    <a:gd name="connsiteX15" fmla="*/ 0 w 10258868"/>
                    <a:gd name="connsiteY15" fmla="*/ 88552 h 3485062"/>
                    <a:gd name="connsiteX0" fmla="*/ 25401 w 10258868"/>
                    <a:gd name="connsiteY0" fmla="*/ 113952 h 3476721"/>
                    <a:gd name="connsiteX1" fmla="*/ 2971801 w 10258868"/>
                    <a:gd name="connsiteY1" fmla="*/ 964852 h 3476721"/>
                    <a:gd name="connsiteX2" fmla="*/ 571501 w 10258868"/>
                    <a:gd name="connsiteY2" fmla="*/ 2615852 h 3476721"/>
                    <a:gd name="connsiteX3" fmla="*/ 571501 w 10258868"/>
                    <a:gd name="connsiteY3" fmla="*/ 2615852 h 3476721"/>
                    <a:gd name="connsiteX4" fmla="*/ 958851 w 10258868"/>
                    <a:gd name="connsiteY4" fmla="*/ 2719569 h 3476721"/>
                    <a:gd name="connsiteX5" fmla="*/ 666751 w 10258868"/>
                    <a:gd name="connsiteY5" fmla="*/ 3039185 h 3476721"/>
                    <a:gd name="connsiteX6" fmla="*/ 1028701 w 10258868"/>
                    <a:gd name="connsiteY6" fmla="*/ 3168302 h 3476721"/>
                    <a:gd name="connsiteX7" fmla="*/ 685801 w 10258868"/>
                    <a:gd name="connsiteY7" fmla="*/ 3466752 h 3476721"/>
                    <a:gd name="connsiteX8" fmla="*/ 3632201 w 10258868"/>
                    <a:gd name="connsiteY8" fmla="*/ 2717452 h 3476721"/>
                    <a:gd name="connsiteX9" fmla="*/ 6400801 w 10258868"/>
                    <a:gd name="connsiteY9" fmla="*/ 1536352 h 3476721"/>
                    <a:gd name="connsiteX10" fmla="*/ 9804401 w 10258868"/>
                    <a:gd name="connsiteY10" fmla="*/ 761652 h 3476721"/>
                    <a:gd name="connsiteX11" fmla="*/ 9791701 w 10258868"/>
                    <a:gd name="connsiteY11" fmla="*/ 507652 h 3476721"/>
                    <a:gd name="connsiteX12" fmla="*/ 6273801 w 10258868"/>
                    <a:gd name="connsiteY12" fmla="*/ 774352 h 3476721"/>
                    <a:gd name="connsiteX13" fmla="*/ 2832100 w 10258868"/>
                    <a:gd name="connsiteY13" fmla="*/ 37752 h 3476721"/>
                    <a:gd name="connsiteX14" fmla="*/ 0 w 10258868"/>
                    <a:gd name="connsiteY14" fmla="*/ 88552 h 3476721"/>
                    <a:gd name="connsiteX0" fmla="*/ 25401 w 10258868"/>
                    <a:gd name="connsiteY0" fmla="*/ 113952 h 3466776"/>
                    <a:gd name="connsiteX1" fmla="*/ 2971801 w 10258868"/>
                    <a:gd name="connsiteY1" fmla="*/ 964852 h 3466776"/>
                    <a:gd name="connsiteX2" fmla="*/ 571501 w 10258868"/>
                    <a:gd name="connsiteY2" fmla="*/ 2615852 h 3466776"/>
                    <a:gd name="connsiteX3" fmla="*/ 571501 w 10258868"/>
                    <a:gd name="connsiteY3" fmla="*/ 2615852 h 3466776"/>
                    <a:gd name="connsiteX4" fmla="*/ 958851 w 10258868"/>
                    <a:gd name="connsiteY4" fmla="*/ 2719569 h 3466776"/>
                    <a:gd name="connsiteX5" fmla="*/ 666751 w 10258868"/>
                    <a:gd name="connsiteY5" fmla="*/ 3039185 h 3466776"/>
                    <a:gd name="connsiteX6" fmla="*/ 1028701 w 10258868"/>
                    <a:gd name="connsiteY6" fmla="*/ 3168302 h 3466776"/>
                    <a:gd name="connsiteX7" fmla="*/ 685801 w 10258868"/>
                    <a:gd name="connsiteY7" fmla="*/ 3466752 h 3466776"/>
                    <a:gd name="connsiteX8" fmla="*/ 3632201 w 10258868"/>
                    <a:gd name="connsiteY8" fmla="*/ 2717452 h 3466776"/>
                    <a:gd name="connsiteX9" fmla="*/ 6400801 w 10258868"/>
                    <a:gd name="connsiteY9" fmla="*/ 1536352 h 3466776"/>
                    <a:gd name="connsiteX10" fmla="*/ 9804401 w 10258868"/>
                    <a:gd name="connsiteY10" fmla="*/ 761652 h 3466776"/>
                    <a:gd name="connsiteX11" fmla="*/ 9791701 w 10258868"/>
                    <a:gd name="connsiteY11" fmla="*/ 507652 h 3466776"/>
                    <a:gd name="connsiteX12" fmla="*/ 6273801 w 10258868"/>
                    <a:gd name="connsiteY12" fmla="*/ 774352 h 3466776"/>
                    <a:gd name="connsiteX13" fmla="*/ 2832100 w 10258868"/>
                    <a:gd name="connsiteY13" fmla="*/ 37752 h 3466776"/>
                    <a:gd name="connsiteX14" fmla="*/ 0 w 10258868"/>
                    <a:gd name="connsiteY14" fmla="*/ 88552 h 3466776"/>
                    <a:gd name="connsiteX0" fmla="*/ 0 w 10262042"/>
                    <a:gd name="connsiteY0" fmla="*/ 85377 h 3466776"/>
                    <a:gd name="connsiteX1" fmla="*/ 2974975 w 10262042"/>
                    <a:gd name="connsiteY1" fmla="*/ 964852 h 3466776"/>
                    <a:gd name="connsiteX2" fmla="*/ 574675 w 10262042"/>
                    <a:gd name="connsiteY2" fmla="*/ 2615852 h 3466776"/>
                    <a:gd name="connsiteX3" fmla="*/ 574675 w 10262042"/>
                    <a:gd name="connsiteY3" fmla="*/ 2615852 h 3466776"/>
                    <a:gd name="connsiteX4" fmla="*/ 962025 w 10262042"/>
                    <a:gd name="connsiteY4" fmla="*/ 2719569 h 3466776"/>
                    <a:gd name="connsiteX5" fmla="*/ 669925 w 10262042"/>
                    <a:gd name="connsiteY5" fmla="*/ 3039185 h 3466776"/>
                    <a:gd name="connsiteX6" fmla="*/ 1031875 w 10262042"/>
                    <a:gd name="connsiteY6" fmla="*/ 3168302 h 3466776"/>
                    <a:gd name="connsiteX7" fmla="*/ 688975 w 10262042"/>
                    <a:gd name="connsiteY7" fmla="*/ 3466752 h 3466776"/>
                    <a:gd name="connsiteX8" fmla="*/ 3635375 w 10262042"/>
                    <a:gd name="connsiteY8" fmla="*/ 2717452 h 3466776"/>
                    <a:gd name="connsiteX9" fmla="*/ 6403975 w 10262042"/>
                    <a:gd name="connsiteY9" fmla="*/ 1536352 h 3466776"/>
                    <a:gd name="connsiteX10" fmla="*/ 9807575 w 10262042"/>
                    <a:gd name="connsiteY10" fmla="*/ 761652 h 3466776"/>
                    <a:gd name="connsiteX11" fmla="*/ 9794875 w 10262042"/>
                    <a:gd name="connsiteY11" fmla="*/ 507652 h 3466776"/>
                    <a:gd name="connsiteX12" fmla="*/ 6276975 w 10262042"/>
                    <a:gd name="connsiteY12" fmla="*/ 774352 h 3466776"/>
                    <a:gd name="connsiteX13" fmla="*/ 2835274 w 10262042"/>
                    <a:gd name="connsiteY13" fmla="*/ 37752 h 3466776"/>
                    <a:gd name="connsiteX14" fmla="*/ 3174 w 10262042"/>
                    <a:gd name="connsiteY14" fmla="*/ 88552 h 3466776"/>
                    <a:gd name="connsiteX0" fmla="*/ 0 w 10262042"/>
                    <a:gd name="connsiteY0" fmla="*/ 85377 h 3466776"/>
                    <a:gd name="connsiteX1" fmla="*/ 2974975 w 10262042"/>
                    <a:gd name="connsiteY1" fmla="*/ 964852 h 3466776"/>
                    <a:gd name="connsiteX2" fmla="*/ 574675 w 10262042"/>
                    <a:gd name="connsiteY2" fmla="*/ 2615852 h 3466776"/>
                    <a:gd name="connsiteX3" fmla="*/ 574675 w 10262042"/>
                    <a:gd name="connsiteY3" fmla="*/ 2615852 h 3466776"/>
                    <a:gd name="connsiteX4" fmla="*/ 962025 w 10262042"/>
                    <a:gd name="connsiteY4" fmla="*/ 2719569 h 3466776"/>
                    <a:gd name="connsiteX5" fmla="*/ 669925 w 10262042"/>
                    <a:gd name="connsiteY5" fmla="*/ 3039185 h 3466776"/>
                    <a:gd name="connsiteX6" fmla="*/ 1031875 w 10262042"/>
                    <a:gd name="connsiteY6" fmla="*/ 3168302 h 3466776"/>
                    <a:gd name="connsiteX7" fmla="*/ 688975 w 10262042"/>
                    <a:gd name="connsiteY7" fmla="*/ 3466752 h 3466776"/>
                    <a:gd name="connsiteX8" fmla="*/ 3635375 w 10262042"/>
                    <a:gd name="connsiteY8" fmla="*/ 2717452 h 3466776"/>
                    <a:gd name="connsiteX9" fmla="*/ 6403975 w 10262042"/>
                    <a:gd name="connsiteY9" fmla="*/ 1536352 h 3466776"/>
                    <a:gd name="connsiteX10" fmla="*/ 9807575 w 10262042"/>
                    <a:gd name="connsiteY10" fmla="*/ 761652 h 3466776"/>
                    <a:gd name="connsiteX11" fmla="*/ 9794875 w 10262042"/>
                    <a:gd name="connsiteY11" fmla="*/ 507652 h 3466776"/>
                    <a:gd name="connsiteX12" fmla="*/ 6276975 w 10262042"/>
                    <a:gd name="connsiteY12" fmla="*/ 774352 h 3466776"/>
                    <a:gd name="connsiteX13" fmla="*/ 2835274 w 10262042"/>
                    <a:gd name="connsiteY13" fmla="*/ 37752 h 3466776"/>
                    <a:gd name="connsiteX14" fmla="*/ 3174 w 10262042"/>
                    <a:gd name="connsiteY14" fmla="*/ 88552 h 3466776"/>
                    <a:gd name="connsiteX0" fmla="*/ 0 w 10262042"/>
                    <a:gd name="connsiteY0" fmla="*/ 85377 h 3460435"/>
                    <a:gd name="connsiteX1" fmla="*/ 2974975 w 10262042"/>
                    <a:gd name="connsiteY1" fmla="*/ 964852 h 3460435"/>
                    <a:gd name="connsiteX2" fmla="*/ 574675 w 10262042"/>
                    <a:gd name="connsiteY2" fmla="*/ 2615852 h 3460435"/>
                    <a:gd name="connsiteX3" fmla="*/ 574675 w 10262042"/>
                    <a:gd name="connsiteY3" fmla="*/ 2615852 h 3460435"/>
                    <a:gd name="connsiteX4" fmla="*/ 962025 w 10262042"/>
                    <a:gd name="connsiteY4" fmla="*/ 2719569 h 3460435"/>
                    <a:gd name="connsiteX5" fmla="*/ 669925 w 10262042"/>
                    <a:gd name="connsiteY5" fmla="*/ 3039185 h 3460435"/>
                    <a:gd name="connsiteX6" fmla="*/ 1031875 w 10262042"/>
                    <a:gd name="connsiteY6" fmla="*/ 3168302 h 3460435"/>
                    <a:gd name="connsiteX7" fmla="*/ 635000 w 10262042"/>
                    <a:gd name="connsiteY7" fmla="*/ 3460402 h 3460435"/>
                    <a:gd name="connsiteX8" fmla="*/ 3635375 w 10262042"/>
                    <a:gd name="connsiteY8" fmla="*/ 2717452 h 3460435"/>
                    <a:gd name="connsiteX9" fmla="*/ 6403975 w 10262042"/>
                    <a:gd name="connsiteY9" fmla="*/ 1536352 h 3460435"/>
                    <a:gd name="connsiteX10" fmla="*/ 9807575 w 10262042"/>
                    <a:gd name="connsiteY10" fmla="*/ 761652 h 3460435"/>
                    <a:gd name="connsiteX11" fmla="*/ 9794875 w 10262042"/>
                    <a:gd name="connsiteY11" fmla="*/ 507652 h 3460435"/>
                    <a:gd name="connsiteX12" fmla="*/ 6276975 w 10262042"/>
                    <a:gd name="connsiteY12" fmla="*/ 774352 h 3460435"/>
                    <a:gd name="connsiteX13" fmla="*/ 2835274 w 10262042"/>
                    <a:gd name="connsiteY13" fmla="*/ 37752 h 3460435"/>
                    <a:gd name="connsiteX14" fmla="*/ 3174 w 10262042"/>
                    <a:gd name="connsiteY14" fmla="*/ 88552 h 3460435"/>
                    <a:gd name="connsiteX0" fmla="*/ 0 w 10262042"/>
                    <a:gd name="connsiteY0" fmla="*/ 85377 h 3460428"/>
                    <a:gd name="connsiteX1" fmla="*/ 2974975 w 10262042"/>
                    <a:gd name="connsiteY1" fmla="*/ 964852 h 3460428"/>
                    <a:gd name="connsiteX2" fmla="*/ 574675 w 10262042"/>
                    <a:gd name="connsiteY2" fmla="*/ 2615852 h 3460428"/>
                    <a:gd name="connsiteX3" fmla="*/ 574675 w 10262042"/>
                    <a:gd name="connsiteY3" fmla="*/ 2615852 h 3460428"/>
                    <a:gd name="connsiteX4" fmla="*/ 962025 w 10262042"/>
                    <a:gd name="connsiteY4" fmla="*/ 2719569 h 3460428"/>
                    <a:gd name="connsiteX5" fmla="*/ 669925 w 10262042"/>
                    <a:gd name="connsiteY5" fmla="*/ 3039185 h 3460428"/>
                    <a:gd name="connsiteX6" fmla="*/ 1031875 w 10262042"/>
                    <a:gd name="connsiteY6" fmla="*/ 3168302 h 3460428"/>
                    <a:gd name="connsiteX7" fmla="*/ 635000 w 10262042"/>
                    <a:gd name="connsiteY7" fmla="*/ 3460402 h 3460428"/>
                    <a:gd name="connsiteX8" fmla="*/ 3635375 w 10262042"/>
                    <a:gd name="connsiteY8" fmla="*/ 2717452 h 3460428"/>
                    <a:gd name="connsiteX9" fmla="*/ 6403975 w 10262042"/>
                    <a:gd name="connsiteY9" fmla="*/ 1536352 h 3460428"/>
                    <a:gd name="connsiteX10" fmla="*/ 9807575 w 10262042"/>
                    <a:gd name="connsiteY10" fmla="*/ 761652 h 3460428"/>
                    <a:gd name="connsiteX11" fmla="*/ 9794875 w 10262042"/>
                    <a:gd name="connsiteY11" fmla="*/ 507652 h 3460428"/>
                    <a:gd name="connsiteX12" fmla="*/ 6276975 w 10262042"/>
                    <a:gd name="connsiteY12" fmla="*/ 774352 h 3460428"/>
                    <a:gd name="connsiteX13" fmla="*/ 2835274 w 10262042"/>
                    <a:gd name="connsiteY13" fmla="*/ 37752 h 3460428"/>
                    <a:gd name="connsiteX14" fmla="*/ 3174 w 10262042"/>
                    <a:gd name="connsiteY14" fmla="*/ 88552 h 3460428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2835274 w 10262042"/>
                    <a:gd name="connsiteY13" fmla="*/ 63606 h 3486282"/>
                    <a:gd name="connsiteX14" fmla="*/ 3174 w 10262042"/>
                    <a:gd name="connsiteY14" fmla="*/ 114406 h 3486282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4582992 w 10262042"/>
                    <a:gd name="connsiteY13" fmla="*/ 499174 h 3486282"/>
                    <a:gd name="connsiteX14" fmla="*/ 2835274 w 10262042"/>
                    <a:gd name="connsiteY14" fmla="*/ 63606 h 3486282"/>
                    <a:gd name="connsiteX15" fmla="*/ 3174 w 10262042"/>
                    <a:gd name="connsiteY15" fmla="*/ 114406 h 3486282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4582992 w 10262042"/>
                    <a:gd name="connsiteY13" fmla="*/ 499174 h 3486282"/>
                    <a:gd name="connsiteX14" fmla="*/ 2835274 w 10262042"/>
                    <a:gd name="connsiteY14" fmla="*/ 63606 h 3486282"/>
                    <a:gd name="connsiteX15" fmla="*/ 3174 w 10262042"/>
                    <a:gd name="connsiteY15" fmla="*/ 114406 h 3486282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4582992 w 10262042"/>
                    <a:gd name="connsiteY13" fmla="*/ 499174 h 3486282"/>
                    <a:gd name="connsiteX14" fmla="*/ 2835274 w 10262042"/>
                    <a:gd name="connsiteY14" fmla="*/ 63606 h 3486282"/>
                    <a:gd name="connsiteX15" fmla="*/ 3174 w 10262042"/>
                    <a:gd name="connsiteY15" fmla="*/ 114406 h 3486282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4582992 w 10262042"/>
                    <a:gd name="connsiteY13" fmla="*/ 499174 h 3486282"/>
                    <a:gd name="connsiteX14" fmla="*/ 2835274 w 10262042"/>
                    <a:gd name="connsiteY14" fmla="*/ 63606 h 3486282"/>
                    <a:gd name="connsiteX15" fmla="*/ 3174 w 10262042"/>
                    <a:gd name="connsiteY15" fmla="*/ 114406 h 3486282"/>
                    <a:gd name="connsiteX0" fmla="*/ 0 w 10262042"/>
                    <a:gd name="connsiteY0" fmla="*/ 111231 h 3486282"/>
                    <a:gd name="connsiteX1" fmla="*/ 2974975 w 10262042"/>
                    <a:gd name="connsiteY1" fmla="*/ 990706 h 3486282"/>
                    <a:gd name="connsiteX2" fmla="*/ 574675 w 10262042"/>
                    <a:gd name="connsiteY2" fmla="*/ 2641706 h 3486282"/>
                    <a:gd name="connsiteX3" fmla="*/ 574675 w 10262042"/>
                    <a:gd name="connsiteY3" fmla="*/ 2641706 h 3486282"/>
                    <a:gd name="connsiteX4" fmla="*/ 962025 w 10262042"/>
                    <a:gd name="connsiteY4" fmla="*/ 2745423 h 3486282"/>
                    <a:gd name="connsiteX5" fmla="*/ 669925 w 10262042"/>
                    <a:gd name="connsiteY5" fmla="*/ 3065039 h 3486282"/>
                    <a:gd name="connsiteX6" fmla="*/ 1031875 w 10262042"/>
                    <a:gd name="connsiteY6" fmla="*/ 3194156 h 3486282"/>
                    <a:gd name="connsiteX7" fmla="*/ 635000 w 10262042"/>
                    <a:gd name="connsiteY7" fmla="*/ 3486256 h 3486282"/>
                    <a:gd name="connsiteX8" fmla="*/ 3635375 w 10262042"/>
                    <a:gd name="connsiteY8" fmla="*/ 2743306 h 3486282"/>
                    <a:gd name="connsiteX9" fmla="*/ 6403975 w 10262042"/>
                    <a:gd name="connsiteY9" fmla="*/ 1562206 h 3486282"/>
                    <a:gd name="connsiteX10" fmla="*/ 9807575 w 10262042"/>
                    <a:gd name="connsiteY10" fmla="*/ 787506 h 3486282"/>
                    <a:gd name="connsiteX11" fmla="*/ 9794875 w 10262042"/>
                    <a:gd name="connsiteY11" fmla="*/ 533506 h 3486282"/>
                    <a:gd name="connsiteX12" fmla="*/ 6276975 w 10262042"/>
                    <a:gd name="connsiteY12" fmla="*/ 800206 h 3486282"/>
                    <a:gd name="connsiteX13" fmla="*/ 4582992 w 10262042"/>
                    <a:gd name="connsiteY13" fmla="*/ 499174 h 3486282"/>
                    <a:gd name="connsiteX14" fmla="*/ 2835274 w 10262042"/>
                    <a:gd name="connsiteY14" fmla="*/ 63606 h 3486282"/>
                    <a:gd name="connsiteX15" fmla="*/ 3174 w 10262042"/>
                    <a:gd name="connsiteY15" fmla="*/ 114406 h 3486282"/>
                    <a:gd name="connsiteX0" fmla="*/ 0 w 10261850"/>
                    <a:gd name="connsiteY0" fmla="*/ 111231 h 3486282"/>
                    <a:gd name="connsiteX1" fmla="*/ 2974975 w 10261850"/>
                    <a:gd name="connsiteY1" fmla="*/ 990706 h 3486282"/>
                    <a:gd name="connsiteX2" fmla="*/ 574675 w 10261850"/>
                    <a:gd name="connsiteY2" fmla="*/ 2641706 h 3486282"/>
                    <a:gd name="connsiteX3" fmla="*/ 574675 w 10261850"/>
                    <a:gd name="connsiteY3" fmla="*/ 2641706 h 3486282"/>
                    <a:gd name="connsiteX4" fmla="*/ 962025 w 10261850"/>
                    <a:gd name="connsiteY4" fmla="*/ 2745423 h 3486282"/>
                    <a:gd name="connsiteX5" fmla="*/ 669925 w 10261850"/>
                    <a:gd name="connsiteY5" fmla="*/ 3065039 h 3486282"/>
                    <a:gd name="connsiteX6" fmla="*/ 1031875 w 10261850"/>
                    <a:gd name="connsiteY6" fmla="*/ 3194156 h 3486282"/>
                    <a:gd name="connsiteX7" fmla="*/ 635000 w 10261850"/>
                    <a:gd name="connsiteY7" fmla="*/ 3486256 h 3486282"/>
                    <a:gd name="connsiteX8" fmla="*/ 3635375 w 10261850"/>
                    <a:gd name="connsiteY8" fmla="*/ 2743306 h 3486282"/>
                    <a:gd name="connsiteX9" fmla="*/ 6403975 w 10261850"/>
                    <a:gd name="connsiteY9" fmla="*/ 1562206 h 3486282"/>
                    <a:gd name="connsiteX10" fmla="*/ 9807575 w 10261850"/>
                    <a:gd name="connsiteY10" fmla="*/ 787506 h 3486282"/>
                    <a:gd name="connsiteX11" fmla="*/ 9794875 w 10261850"/>
                    <a:gd name="connsiteY11" fmla="*/ 533506 h 3486282"/>
                    <a:gd name="connsiteX12" fmla="*/ 6280150 w 10261850"/>
                    <a:gd name="connsiteY12" fmla="*/ 784331 h 3486282"/>
                    <a:gd name="connsiteX13" fmla="*/ 4582992 w 10261850"/>
                    <a:gd name="connsiteY13" fmla="*/ 499174 h 3486282"/>
                    <a:gd name="connsiteX14" fmla="*/ 2835274 w 10261850"/>
                    <a:gd name="connsiteY14" fmla="*/ 63606 h 3486282"/>
                    <a:gd name="connsiteX15" fmla="*/ 3174 w 10261850"/>
                    <a:gd name="connsiteY15" fmla="*/ 114406 h 3486282"/>
                    <a:gd name="connsiteX0" fmla="*/ 0 w 10261850"/>
                    <a:gd name="connsiteY0" fmla="*/ 111231 h 3486282"/>
                    <a:gd name="connsiteX1" fmla="*/ 2974975 w 10261850"/>
                    <a:gd name="connsiteY1" fmla="*/ 990706 h 3486282"/>
                    <a:gd name="connsiteX2" fmla="*/ 574675 w 10261850"/>
                    <a:gd name="connsiteY2" fmla="*/ 2641706 h 3486282"/>
                    <a:gd name="connsiteX3" fmla="*/ 574675 w 10261850"/>
                    <a:gd name="connsiteY3" fmla="*/ 2641706 h 3486282"/>
                    <a:gd name="connsiteX4" fmla="*/ 962025 w 10261850"/>
                    <a:gd name="connsiteY4" fmla="*/ 2745423 h 3486282"/>
                    <a:gd name="connsiteX5" fmla="*/ 669925 w 10261850"/>
                    <a:gd name="connsiteY5" fmla="*/ 3065039 h 3486282"/>
                    <a:gd name="connsiteX6" fmla="*/ 1031875 w 10261850"/>
                    <a:gd name="connsiteY6" fmla="*/ 3194156 h 3486282"/>
                    <a:gd name="connsiteX7" fmla="*/ 635000 w 10261850"/>
                    <a:gd name="connsiteY7" fmla="*/ 3486256 h 3486282"/>
                    <a:gd name="connsiteX8" fmla="*/ 3635375 w 10261850"/>
                    <a:gd name="connsiteY8" fmla="*/ 2743306 h 3486282"/>
                    <a:gd name="connsiteX9" fmla="*/ 6403975 w 10261850"/>
                    <a:gd name="connsiteY9" fmla="*/ 1562206 h 3486282"/>
                    <a:gd name="connsiteX10" fmla="*/ 8227892 w 10261850"/>
                    <a:gd name="connsiteY10" fmla="*/ 1016699 h 3486282"/>
                    <a:gd name="connsiteX11" fmla="*/ 9807575 w 10261850"/>
                    <a:gd name="connsiteY11" fmla="*/ 787506 h 3486282"/>
                    <a:gd name="connsiteX12" fmla="*/ 9794875 w 10261850"/>
                    <a:gd name="connsiteY12" fmla="*/ 533506 h 3486282"/>
                    <a:gd name="connsiteX13" fmla="*/ 6280150 w 10261850"/>
                    <a:gd name="connsiteY13" fmla="*/ 784331 h 3486282"/>
                    <a:gd name="connsiteX14" fmla="*/ 4582992 w 10261850"/>
                    <a:gd name="connsiteY14" fmla="*/ 499174 h 3486282"/>
                    <a:gd name="connsiteX15" fmla="*/ 2835274 w 10261850"/>
                    <a:gd name="connsiteY15" fmla="*/ 63606 h 3486282"/>
                    <a:gd name="connsiteX16" fmla="*/ 3174 w 10261850"/>
                    <a:gd name="connsiteY16" fmla="*/ 114406 h 3486282"/>
                    <a:gd name="connsiteX0" fmla="*/ 0 w 10261850"/>
                    <a:gd name="connsiteY0" fmla="*/ 111231 h 3486282"/>
                    <a:gd name="connsiteX1" fmla="*/ 2974975 w 10261850"/>
                    <a:gd name="connsiteY1" fmla="*/ 990706 h 3486282"/>
                    <a:gd name="connsiteX2" fmla="*/ 574675 w 10261850"/>
                    <a:gd name="connsiteY2" fmla="*/ 2641706 h 3486282"/>
                    <a:gd name="connsiteX3" fmla="*/ 574675 w 10261850"/>
                    <a:gd name="connsiteY3" fmla="*/ 2641706 h 3486282"/>
                    <a:gd name="connsiteX4" fmla="*/ 962025 w 10261850"/>
                    <a:gd name="connsiteY4" fmla="*/ 2745423 h 3486282"/>
                    <a:gd name="connsiteX5" fmla="*/ 669925 w 10261850"/>
                    <a:gd name="connsiteY5" fmla="*/ 3065039 h 3486282"/>
                    <a:gd name="connsiteX6" fmla="*/ 1031875 w 10261850"/>
                    <a:gd name="connsiteY6" fmla="*/ 3194156 h 3486282"/>
                    <a:gd name="connsiteX7" fmla="*/ 635000 w 10261850"/>
                    <a:gd name="connsiteY7" fmla="*/ 3486256 h 3486282"/>
                    <a:gd name="connsiteX8" fmla="*/ 3635375 w 10261850"/>
                    <a:gd name="connsiteY8" fmla="*/ 2743306 h 3486282"/>
                    <a:gd name="connsiteX9" fmla="*/ 6403975 w 10261850"/>
                    <a:gd name="connsiteY9" fmla="*/ 1562206 h 3486282"/>
                    <a:gd name="connsiteX10" fmla="*/ 8227892 w 10261850"/>
                    <a:gd name="connsiteY10" fmla="*/ 1035749 h 3486282"/>
                    <a:gd name="connsiteX11" fmla="*/ 9807575 w 10261850"/>
                    <a:gd name="connsiteY11" fmla="*/ 787506 h 3486282"/>
                    <a:gd name="connsiteX12" fmla="*/ 9794875 w 10261850"/>
                    <a:gd name="connsiteY12" fmla="*/ 533506 h 3486282"/>
                    <a:gd name="connsiteX13" fmla="*/ 6280150 w 10261850"/>
                    <a:gd name="connsiteY13" fmla="*/ 784331 h 3486282"/>
                    <a:gd name="connsiteX14" fmla="*/ 4582992 w 10261850"/>
                    <a:gd name="connsiteY14" fmla="*/ 499174 h 3486282"/>
                    <a:gd name="connsiteX15" fmla="*/ 2835274 w 10261850"/>
                    <a:gd name="connsiteY15" fmla="*/ 63606 h 3486282"/>
                    <a:gd name="connsiteX16" fmla="*/ 3174 w 10261850"/>
                    <a:gd name="connsiteY16" fmla="*/ 114406 h 3486282"/>
                    <a:gd name="connsiteX0" fmla="*/ 0 w 10261850"/>
                    <a:gd name="connsiteY0" fmla="*/ 111231 h 3486282"/>
                    <a:gd name="connsiteX1" fmla="*/ 2974975 w 10261850"/>
                    <a:gd name="connsiteY1" fmla="*/ 990706 h 3486282"/>
                    <a:gd name="connsiteX2" fmla="*/ 574675 w 10261850"/>
                    <a:gd name="connsiteY2" fmla="*/ 2641706 h 3486282"/>
                    <a:gd name="connsiteX3" fmla="*/ 574675 w 10261850"/>
                    <a:gd name="connsiteY3" fmla="*/ 2641706 h 3486282"/>
                    <a:gd name="connsiteX4" fmla="*/ 962025 w 10261850"/>
                    <a:gd name="connsiteY4" fmla="*/ 2745423 h 3486282"/>
                    <a:gd name="connsiteX5" fmla="*/ 669925 w 10261850"/>
                    <a:gd name="connsiteY5" fmla="*/ 3065039 h 3486282"/>
                    <a:gd name="connsiteX6" fmla="*/ 1031875 w 10261850"/>
                    <a:gd name="connsiteY6" fmla="*/ 3194156 h 3486282"/>
                    <a:gd name="connsiteX7" fmla="*/ 635000 w 10261850"/>
                    <a:gd name="connsiteY7" fmla="*/ 3486256 h 3486282"/>
                    <a:gd name="connsiteX8" fmla="*/ 3635375 w 10261850"/>
                    <a:gd name="connsiteY8" fmla="*/ 2743306 h 3486282"/>
                    <a:gd name="connsiteX9" fmla="*/ 6403975 w 10261850"/>
                    <a:gd name="connsiteY9" fmla="*/ 1562206 h 3486282"/>
                    <a:gd name="connsiteX10" fmla="*/ 8227892 w 10261850"/>
                    <a:gd name="connsiteY10" fmla="*/ 1035749 h 3486282"/>
                    <a:gd name="connsiteX11" fmla="*/ 9807575 w 10261850"/>
                    <a:gd name="connsiteY11" fmla="*/ 787506 h 3486282"/>
                    <a:gd name="connsiteX12" fmla="*/ 9794875 w 10261850"/>
                    <a:gd name="connsiteY12" fmla="*/ 533506 h 3486282"/>
                    <a:gd name="connsiteX13" fmla="*/ 6280150 w 10261850"/>
                    <a:gd name="connsiteY13" fmla="*/ 784331 h 3486282"/>
                    <a:gd name="connsiteX14" fmla="*/ 4582992 w 10261850"/>
                    <a:gd name="connsiteY14" fmla="*/ 499174 h 3486282"/>
                    <a:gd name="connsiteX15" fmla="*/ 2835274 w 10261850"/>
                    <a:gd name="connsiteY15" fmla="*/ 63606 h 3486282"/>
                    <a:gd name="connsiteX16" fmla="*/ 3174 w 10261850"/>
                    <a:gd name="connsiteY16" fmla="*/ 114406 h 3486282"/>
                    <a:gd name="connsiteX0" fmla="*/ 0 w 10261850"/>
                    <a:gd name="connsiteY0" fmla="*/ 111231 h 3486282"/>
                    <a:gd name="connsiteX1" fmla="*/ 2974975 w 10261850"/>
                    <a:gd name="connsiteY1" fmla="*/ 990706 h 3486282"/>
                    <a:gd name="connsiteX2" fmla="*/ 574675 w 10261850"/>
                    <a:gd name="connsiteY2" fmla="*/ 2641706 h 3486282"/>
                    <a:gd name="connsiteX3" fmla="*/ 574675 w 10261850"/>
                    <a:gd name="connsiteY3" fmla="*/ 2641706 h 3486282"/>
                    <a:gd name="connsiteX4" fmla="*/ 962025 w 10261850"/>
                    <a:gd name="connsiteY4" fmla="*/ 2745423 h 3486282"/>
                    <a:gd name="connsiteX5" fmla="*/ 669925 w 10261850"/>
                    <a:gd name="connsiteY5" fmla="*/ 3065039 h 3486282"/>
                    <a:gd name="connsiteX6" fmla="*/ 1031875 w 10261850"/>
                    <a:gd name="connsiteY6" fmla="*/ 3194156 h 3486282"/>
                    <a:gd name="connsiteX7" fmla="*/ 635000 w 10261850"/>
                    <a:gd name="connsiteY7" fmla="*/ 3486256 h 3486282"/>
                    <a:gd name="connsiteX8" fmla="*/ 3635375 w 10261850"/>
                    <a:gd name="connsiteY8" fmla="*/ 2743306 h 3486282"/>
                    <a:gd name="connsiteX9" fmla="*/ 6403975 w 10261850"/>
                    <a:gd name="connsiteY9" fmla="*/ 1562206 h 3486282"/>
                    <a:gd name="connsiteX10" fmla="*/ 8227892 w 10261850"/>
                    <a:gd name="connsiteY10" fmla="*/ 1035749 h 3486282"/>
                    <a:gd name="connsiteX11" fmla="*/ 9807575 w 10261850"/>
                    <a:gd name="connsiteY11" fmla="*/ 787506 h 3486282"/>
                    <a:gd name="connsiteX12" fmla="*/ 9794875 w 10261850"/>
                    <a:gd name="connsiteY12" fmla="*/ 533506 h 3486282"/>
                    <a:gd name="connsiteX13" fmla="*/ 6280150 w 10261850"/>
                    <a:gd name="connsiteY13" fmla="*/ 784331 h 3486282"/>
                    <a:gd name="connsiteX14" fmla="*/ 4582992 w 10261850"/>
                    <a:gd name="connsiteY14" fmla="*/ 499174 h 3486282"/>
                    <a:gd name="connsiteX15" fmla="*/ 2835274 w 10261850"/>
                    <a:gd name="connsiteY15" fmla="*/ 63606 h 3486282"/>
                    <a:gd name="connsiteX16" fmla="*/ 3174 w 10261850"/>
                    <a:gd name="connsiteY16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07575 w 10286718"/>
                    <a:gd name="connsiteY11" fmla="*/ 78750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13925 w 10286718"/>
                    <a:gd name="connsiteY11" fmla="*/ 79385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13925 w 10286718"/>
                    <a:gd name="connsiteY11" fmla="*/ 79385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13925 w 10286718"/>
                    <a:gd name="connsiteY11" fmla="*/ 81290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13925 w 10286718"/>
                    <a:gd name="connsiteY11" fmla="*/ 81290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6718"/>
                    <a:gd name="connsiteY0" fmla="*/ 111231 h 3486282"/>
                    <a:gd name="connsiteX1" fmla="*/ 2974975 w 10286718"/>
                    <a:gd name="connsiteY1" fmla="*/ 990706 h 3486282"/>
                    <a:gd name="connsiteX2" fmla="*/ 574675 w 10286718"/>
                    <a:gd name="connsiteY2" fmla="*/ 2641706 h 3486282"/>
                    <a:gd name="connsiteX3" fmla="*/ 574675 w 10286718"/>
                    <a:gd name="connsiteY3" fmla="*/ 2641706 h 3486282"/>
                    <a:gd name="connsiteX4" fmla="*/ 962025 w 10286718"/>
                    <a:gd name="connsiteY4" fmla="*/ 2745423 h 3486282"/>
                    <a:gd name="connsiteX5" fmla="*/ 669925 w 10286718"/>
                    <a:gd name="connsiteY5" fmla="*/ 3065039 h 3486282"/>
                    <a:gd name="connsiteX6" fmla="*/ 1031875 w 10286718"/>
                    <a:gd name="connsiteY6" fmla="*/ 3194156 h 3486282"/>
                    <a:gd name="connsiteX7" fmla="*/ 635000 w 10286718"/>
                    <a:gd name="connsiteY7" fmla="*/ 3486256 h 3486282"/>
                    <a:gd name="connsiteX8" fmla="*/ 3635375 w 10286718"/>
                    <a:gd name="connsiteY8" fmla="*/ 2743306 h 3486282"/>
                    <a:gd name="connsiteX9" fmla="*/ 6403975 w 10286718"/>
                    <a:gd name="connsiteY9" fmla="*/ 1562206 h 3486282"/>
                    <a:gd name="connsiteX10" fmla="*/ 8227892 w 10286718"/>
                    <a:gd name="connsiteY10" fmla="*/ 1035749 h 3486282"/>
                    <a:gd name="connsiteX11" fmla="*/ 9813925 w 10286718"/>
                    <a:gd name="connsiteY11" fmla="*/ 812906 h 3486282"/>
                    <a:gd name="connsiteX12" fmla="*/ 10259892 w 10286718"/>
                    <a:gd name="connsiteY12" fmla="*/ 622999 h 3486282"/>
                    <a:gd name="connsiteX13" fmla="*/ 9794875 w 10286718"/>
                    <a:gd name="connsiteY13" fmla="*/ 533506 h 3486282"/>
                    <a:gd name="connsiteX14" fmla="*/ 6280150 w 10286718"/>
                    <a:gd name="connsiteY14" fmla="*/ 784331 h 3486282"/>
                    <a:gd name="connsiteX15" fmla="*/ 4582992 w 10286718"/>
                    <a:gd name="connsiteY15" fmla="*/ 499174 h 3486282"/>
                    <a:gd name="connsiteX16" fmla="*/ 2835274 w 10286718"/>
                    <a:gd name="connsiteY16" fmla="*/ 63606 h 3486282"/>
                    <a:gd name="connsiteX17" fmla="*/ 3174 w 10286718"/>
                    <a:gd name="connsiteY17" fmla="*/ 114406 h 3486282"/>
                    <a:gd name="connsiteX0" fmla="*/ 0 w 10288114"/>
                    <a:gd name="connsiteY0" fmla="*/ 111231 h 3486282"/>
                    <a:gd name="connsiteX1" fmla="*/ 2974975 w 10288114"/>
                    <a:gd name="connsiteY1" fmla="*/ 990706 h 3486282"/>
                    <a:gd name="connsiteX2" fmla="*/ 574675 w 10288114"/>
                    <a:gd name="connsiteY2" fmla="*/ 2641706 h 3486282"/>
                    <a:gd name="connsiteX3" fmla="*/ 574675 w 10288114"/>
                    <a:gd name="connsiteY3" fmla="*/ 2641706 h 3486282"/>
                    <a:gd name="connsiteX4" fmla="*/ 962025 w 10288114"/>
                    <a:gd name="connsiteY4" fmla="*/ 2745423 h 3486282"/>
                    <a:gd name="connsiteX5" fmla="*/ 669925 w 10288114"/>
                    <a:gd name="connsiteY5" fmla="*/ 3065039 h 3486282"/>
                    <a:gd name="connsiteX6" fmla="*/ 1031875 w 10288114"/>
                    <a:gd name="connsiteY6" fmla="*/ 3194156 h 3486282"/>
                    <a:gd name="connsiteX7" fmla="*/ 635000 w 10288114"/>
                    <a:gd name="connsiteY7" fmla="*/ 3486256 h 3486282"/>
                    <a:gd name="connsiteX8" fmla="*/ 3635375 w 10288114"/>
                    <a:gd name="connsiteY8" fmla="*/ 2743306 h 3486282"/>
                    <a:gd name="connsiteX9" fmla="*/ 6403975 w 10288114"/>
                    <a:gd name="connsiteY9" fmla="*/ 1562206 h 3486282"/>
                    <a:gd name="connsiteX10" fmla="*/ 8227892 w 10288114"/>
                    <a:gd name="connsiteY10" fmla="*/ 1035749 h 3486282"/>
                    <a:gd name="connsiteX11" fmla="*/ 9813925 w 10288114"/>
                    <a:gd name="connsiteY11" fmla="*/ 812906 h 3486282"/>
                    <a:gd name="connsiteX12" fmla="*/ 10259892 w 10288114"/>
                    <a:gd name="connsiteY12" fmla="*/ 622999 h 3486282"/>
                    <a:gd name="connsiteX13" fmla="*/ 9794875 w 10288114"/>
                    <a:gd name="connsiteY13" fmla="*/ 533506 h 3486282"/>
                    <a:gd name="connsiteX14" fmla="*/ 6280150 w 10288114"/>
                    <a:gd name="connsiteY14" fmla="*/ 784331 h 3486282"/>
                    <a:gd name="connsiteX15" fmla="*/ 4582992 w 10288114"/>
                    <a:gd name="connsiteY15" fmla="*/ 499174 h 3486282"/>
                    <a:gd name="connsiteX16" fmla="*/ 2835274 w 10288114"/>
                    <a:gd name="connsiteY16" fmla="*/ 63606 h 3486282"/>
                    <a:gd name="connsiteX17" fmla="*/ 3174 w 10288114"/>
                    <a:gd name="connsiteY17" fmla="*/ 114406 h 3486282"/>
                    <a:gd name="connsiteX0" fmla="*/ 0 w 10261979"/>
                    <a:gd name="connsiteY0" fmla="*/ 111231 h 3486282"/>
                    <a:gd name="connsiteX1" fmla="*/ 2974975 w 10261979"/>
                    <a:gd name="connsiteY1" fmla="*/ 990706 h 3486282"/>
                    <a:gd name="connsiteX2" fmla="*/ 574675 w 10261979"/>
                    <a:gd name="connsiteY2" fmla="*/ 2641706 h 3486282"/>
                    <a:gd name="connsiteX3" fmla="*/ 574675 w 10261979"/>
                    <a:gd name="connsiteY3" fmla="*/ 2641706 h 3486282"/>
                    <a:gd name="connsiteX4" fmla="*/ 962025 w 10261979"/>
                    <a:gd name="connsiteY4" fmla="*/ 2745423 h 3486282"/>
                    <a:gd name="connsiteX5" fmla="*/ 669925 w 10261979"/>
                    <a:gd name="connsiteY5" fmla="*/ 3065039 h 3486282"/>
                    <a:gd name="connsiteX6" fmla="*/ 1031875 w 10261979"/>
                    <a:gd name="connsiteY6" fmla="*/ 3194156 h 3486282"/>
                    <a:gd name="connsiteX7" fmla="*/ 635000 w 10261979"/>
                    <a:gd name="connsiteY7" fmla="*/ 3486256 h 3486282"/>
                    <a:gd name="connsiteX8" fmla="*/ 3635375 w 10261979"/>
                    <a:gd name="connsiteY8" fmla="*/ 2743306 h 3486282"/>
                    <a:gd name="connsiteX9" fmla="*/ 6403975 w 10261979"/>
                    <a:gd name="connsiteY9" fmla="*/ 1562206 h 3486282"/>
                    <a:gd name="connsiteX10" fmla="*/ 8227892 w 10261979"/>
                    <a:gd name="connsiteY10" fmla="*/ 1035749 h 3486282"/>
                    <a:gd name="connsiteX11" fmla="*/ 9813925 w 10261979"/>
                    <a:gd name="connsiteY11" fmla="*/ 812906 h 3486282"/>
                    <a:gd name="connsiteX12" fmla="*/ 10259892 w 10261979"/>
                    <a:gd name="connsiteY12" fmla="*/ 622999 h 3486282"/>
                    <a:gd name="connsiteX13" fmla="*/ 9794875 w 10261979"/>
                    <a:gd name="connsiteY13" fmla="*/ 533506 h 3486282"/>
                    <a:gd name="connsiteX14" fmla="*/ 6280150 w 10261979"/>
                    <a:gd name="connsiteY14" fmla="*/ 784331 h 3486282"/>
                    <a:gd name="connsiteX15" fmla="*/ 4582992 w 10261979"/>
                    <a:gd name="connsiteY15" fmla="*/ 499174 h 3486282"/>
                    <a:gd name="connsiteX16" fmla="*/ 2835274 w 10261979"/>
                    <a:gd name="connsiteY16" fmla="*/ 63606 h 3486282"/>
                    <a:gd name="connsiteX17" fmla="*/ 3174 w 10261979"/>
                    <a:gd name="connsiteY17" fmla="*/ 114406 h 3486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0261979" h="3486282">
                      <a:moveTo>
                        <a:pt x="0" y="111231"/>
                      </a:moveTo>
                      <a:cubicBezTo>
                        <a:pt x="1427691" y="353589"/>
                        <a:pt x="2879196" y="568960"/>
                        <a:pt x="2974975" y="990706"/>
                      </a:cubicBezTo>
                      <a:cubicBezTo>
                        <a:pt x="3070754" y="1412452"/>
                        <a:pt x="574675" y="2641706"/>
                        <a:pt x="574675" y="2641706"/>
                      </a:cubicBezTo>
                      <a:lnTo>
                        <a:pt x="574675" y="2641706"/>
                      </a:lnTo>
                      <a:cubicBezTo>
                        <a:pt x="703792" y="2676278"/>
                        <a:pt x="958850" y="2740485"/>
                        <a:pt x="962025" y="2745423"/>
                      </a:cubicBezTo>
                      <a:cubicBezTo>
                        <a:pt x="965200" y="2750361"/>
                        <a:pt x="662517" y="3057984"/>
                        <a:pt x="669925" y="3065039"/>
                      </a:cubicBezTo>
                      <a:cubicBezTo>
                        <a:pt x="677333" y="3072094"/>
                        <a:pt x="1031346" y="3187453"/>
                        <a:pt x="1031875" y="3194156"/>
                      </a:cubicBezTo>
                      <a:cubicBezTo>
                        <a:pt x="1032404" y="3200859"/>
                        <a:pt x="632883" y="3489432"/>
                        <a:pt x="635000" y="3486256"/>
                      </a:cubicBezTo>
                      <a:cubicBezTo>
                        <a:pt x="637117" y="3483080"/>
                        <a:pt x="2673879" y="3063981"/>
                        <a:pt x="3635375" y="2743306"/>
                      </a:cubicBezTo>
                      <a:cubicBezTo>
                        <a:pt x="4596871" y="2422631"/>
                        <a:pt x="5756030" y="1767424"/>
                        <a:pt x="6403975" y="1562206"/>
                      </a:cubicBezTo>
                      <a:cubicBezTo>
                        <a:pt x="7051920" y="1356988"/>
                        <a:pt x="7644750" y="1196616"/>
                        <a:pt x="8227892" y="1035749"/>
                      </a:cubicBezTo>
                      <a:cubicBezTo>
                        <a:pt x="8795159" y="906632"/>
                        <a:pt x="9552761" y="893438"/>
                        <a:pt x="9813925" y="812906"/>
                      </a:cubicBezTo>
                      <a:cubicBezTo>
                        <a:pt x="10212917" y="737764"/>
                        <a:pt x="10262009" y="665332"/>
                        <a:pt x="10259892" y="622999"/>
                      </a:cubicBezTo>
                      <a:cubicBezTo>
                        <a:pt x="10260950" y="625116"/>
                        <a:pt x="10315290" y="493917"/>
                        <a:pt x="9794875" y="533506"/>
                      </a:cubicBezTo>
                      <a:lnTo>
                        <a:pt x="6280150" y="784331"/>
                      </a:lnTo>
                      <a:cubicBezTo>
                        <a:pt x="6011578" y="807184"/>
                        <a:pt x="5610634" y="717191"/>
                        <a:pt x="4582992" y="499174"/>
                      </a:cubicBezTo>
                      <a:cubicBezTo>
                        <a:pt x="4514200" y="493882"/>
                        <a:pt x="3598577" y="127734"/>
                        <a:pt x="2835274" y="63606"/>
                      </a:cubicBezTo>
                      <a:cubicBezTo>
                        <a:pt x="1664757" y="-106786"/>
                        <a:pt x="8466" y="119698"/>
                        <a:pt x="3174" y="114406"/>
                      </a:cubicBezTo>
                    </a:path>
                  </a:pathLst>
                </a:custGeom>
                <a:pattFill prst="smGrid">
                  <a:fgClr>
                    <a:schemeClr val="accent6">
                      <a:lumMod val="50000"/>
                    </a:schemeClr>
                  </a:fgClr>
                  <a:bgClr>
                    <a:schemeClr val="accent6">
                      <a:lumMod val="75000"/>
                    </a:schemeClr>
                  </a:bgClr>
                </a:pattFill>
                <a:ln w="38100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97" name="Group 196">
                  <a:extLst>
                    <a:ext uri="{FF2B5EF4-FFF2-40B4-BE49-F238E27FC236}">
                      <a16:creationId xmlns:a16="http://schemas.microsoft.com/office/drawing/2014/main" id="{A611EF22-86AB-4F7E-971C-F59F4E6A62AD}"/>
                    </a:ext>
                  </a:extLst>
                </p:cNvPr>
                <p:cNvGrpSpPr/>
                <p:nvPr/>
              </p:nvGrpSpPr>
              <p:grpSpPr>
                <a:xfrm>
                  <a:off x="4516621" y="5612501"/>
                  <a:ext cx="9775164" cy="5813682"/>
                  <a:chOff x="4516621" y="729351"/>
                  <a:chExt cx="9775164" cy="5813682"/>
                </a:xfrm>
              </p:grpSpPr>
              <p:sp>
                <p:nvSpPr>
                  <p:cNvPr id="14" name="Freeform: Shape 13">
                    <a:extLst>
                      <a:ext uri="{FF2B5EF4-FFF2-40B4-BE49-F238E27FC236}">
                        <a16:creationId xmlns:a16="http://schemas.microsoft.com/office/drawing/2014/main" id="{F6014D99-8290-48C2-9378-E2009B17CF01}"/>
                      </a:ext>
                    </a:extLst>
                  </p:cNvPr>
                  <p:cNvSpPr/>
                  <p:nvPr/>
                </p:nvSpPr>
                <p:spPr>
                  <a:xfrm>
                    <a:off x="4698567" y="1312608"/>
                    <a:ext cx="9593218" cy="2568696"/>
                  </a:xfrm>
                  <a:custGeom>
                    <a:avLst/>
                    <a:gdLst>
                      <a:gd name="connsiteX0" fmla="*/ 0 w 8085667"/>
                      <a:gd name="connsiteY0" fmla="*/ 2075607 h 2075607"/>
                      <a:gd name="connsiteX1" fmla="*/ 3606800 w 8085667"/>
                      <a:gd name="connsiteY1" fmla="*/ 839474 h 2075607"/>
                      <a:gd name="connsiteX2" fmla="*/ 8085667 w 8085667"/>
                      <a:gd name="connsiteY2" fmla="*/ 18207 h 2075607"/>
                      <a:gd name="connsiteX0" fmla="*/ 0 w 7831667"/>
                      <a:gd name="connsiteY0" fmla="*/ 1959972 h 1959972"/>
                      <a:gd name="connsiteX1" fmla="*/ 3606800 w 7831667"/>
                      <a:gd name="connsiteY1" fmla="*/ 723839 h 1959972"/>
                      <a:gd name="connsiteX2" fmla="*/ 7831667 w 7831667"/>
                      <a:gd name="connsiteY2" fmla="*/ 21105 h 1959972"/>
                      <a:gd name="connsiteX0" fmla="*/ 0 w 7831667"/>
                      <a:gd name="connsiteY0" fmla="*/ 1939168 h 1939168"/>
                      <a:gd name="connsiteX1" fmla="*/ 3606800 w 7831667"/>
                      <a:gd name="connsiteY1" fmla="*/ 703035 h 1939168"/>
                      <a:gd name="connsiteX2" fmla="*/ 7831667 w 7831667"/>
                      <a:gd name="connsiteY2" fmla="*/ 301 h 1939168"/>
                      <a:gd name="connsiteX0" fmla="*/ 0 w 7831667"/>
                      <a:gd name="connsiteY0" fmla="*/ 1981476 h 1981476"/>
                      <a:gd name="connsiteX1" fmla="*/ 3606800 w 7831667"/>
                      <a:gd name="connsiteY1" fmla="*/ 745343 h 1981476"/>
                      <a:gd name="connsiteX2" fmla="*/ 7831667 w 7831667"/>
                      <a:gd name="connsiteY2" fmla="*/ 276 h 1981476"/>
                      <a:gd name="connsiteX0" fmla="*/ 0 w 8144619"/>
                      <a:gd name="connsiteY0" fmla="*/ 2050278 h 2050278"/>
                      <a:gd name="connsiteX1" fmla="*/ 3606800 w 8144619"/>
                      <a:gd name="connsiteY1" fmla="*/ 814145 h 2050278"/>
                      <a:gd name="connsiteX2" fmla="*/ 7831667 w 8144619"/>
                      <a:gd name="connsiteY2" fmla="*/ 69078 h 2050278"/>
                      <a:gd name="connsiteX3" fmla="*/ 7831667 w 8144619"/>
                      <a:gd name="connsiteY3" fmla="*/ 26744 h 2050278"/>
                      <a:gd name="connsiteX0" fmla="*/ 0 w 9296400"/>
                      <a:gd name="connsiteY0" fmla="*/ 2099734 h 2099734"/>
                      <a:gd name="connsiteX1" fmla="*/ 3606800 w 9296400"/>
                      <a:gd name="connsiteY1" fmla="*/ 863601 h 2099734"/>
                      <a:gd name="connsiteX2" fmla="*/ 7831667 w 9296400"/>
                      <a:gd name="connsiteY2" fmla="*/ 118534 h 2099734"/>
                      <a:gd name="connsiteX3" fmla="*/ 9296400 w 9296400"/>
                      <a:gd name="connsiteY3" fmla="*/ 0 h 2099734"/>
                      <a:gd name="connsiteX0" fmla="*/ 0 w 9296400"/>
                      <a:gd name="connsiteY0" fmla="*/ 2099734 h 2099734"/>
                      <a:gd name="connsiteX1" fmla="*/ 3606800 w 9296400"/>
                      <a:gd name="connsiteY1" fmla="*/ 863601 h 2099734"/>
                      <a:gd name="connsiteX2" fmla="*/ 7831667 w 9296400"/>
                      <a:gd name="connsiteY2" fmla="*/ 101600 h 2099734"/>
                      <a:gd name="connsiteX3" fmla="*/ 9296400 w 9296400"/>
                      <a:gd name="connsiteY3" fmla="*/ 0 h 2099734"/>
                      <a:gd name="connsiteX0" fmla="*/ 0 w 9296400"/>
                      <a:gd name="connsiteY0" fmla="*/ 2099734 h 2099734"/>
                      <a:gd name="connsiteX1" fmla="*/ 3606800 w 9296400"/>
                      <a:gd name="connsiteY1" fmla="*/ 863601 h 2099734"/>
                      <a:gd name="connsiteX2" fmla="*/ 7831667 w 9296400"/>
                      <a:gd name="connsiteY2" fmla="*/ 101600 h 2099734"/>
                      <a:gd name="connsiteX3" fmla="*/ 9296400 w 9296400"/>
                      <a:gd name="connsiteY3" fmla="*/ 0 h 2099734"/>
                      <a:gd name="connsiteX0" fmla="*/ 0 w 9296400"/>
                      <a:gd name="connsiteY0" fmla="*/ 2099734 h 2099734"/>
                      <a:gd name="connsiteX1" fmla="*/ 3606800 w 9296400"/>
                      <a:gd name="connsiteY1" fmla="*/ 863601 h 2099734"/>
                      <a:gd name="connsiteX2" fmla="*/ 7831667 w 9296400"/>
                      <a:gd name="connsiteY2" fmla="*/ 101600 h 2099734"/>
                      <a:gd name="connsiteX3" fmla="*/ 9296400 w 9296400"/>
                      <a:gd name="connsiteY3" fmla="*/ 0 h 2099734"/>
                      <a:gd name="connsiteX0" fmla="*/ 0 w 9423573"/>
                      <a:gd name="connsiteY0" fmla="*/ 2105210 h 2105210"/>
                      <a:gd name="connsiteX1" fmla="*/ 3606800 w 9423573"/>
                      <a:gd name="connsiteY1" fmla="*/ 869077 h 2105210"/>
                      <a:gd name="connsiteX2" fmla="*/ 7831667 w 9423573"/>
                      <a:gd name="connsiteY2" fmla="*/ 107076 h 2105210"/>
                      <a:gd name="connsiteX3" fmla="*/ 9296400 w 9423573"/>
                      <a:gd name="connsiteY3" fmla="*/ 5476 h 2105210"/>
                      <a:gd name="connsiteX4" fmla="*/ 9355666 w 9423573"/>
                      <a:gd name="connsiteY4" fmla="*/ 13943 h 2105210"/>
                      <a:gd name="connsiteX0" fmla="*/ 0 w 9321516"/>
                      <a:gd name="connsiteY0" fmla="*/ 2101080 h 2101080"/>
                      <a:gd name="connsiteX1" fmla="*/ 3606800 w 9321516"/>
                      <a:gd name="connsiteY1" fmla="*/ 864947 h 2101080"/>
                      <a:gd name="connsiteX2" fmla="*/ 7831667 w 9321516"/>
                      <a:gd name="connsiteY2" fmla="*/ 102946 h 2101080"/>
                      <a:gd name="connsiteX3" fmla="*/ 9296400 w 9321516"/>
                      <a:gd name="connsiteY3" fmla="*/ 1346 h 2101080"/>
                      <a:gd name="connsiteX4" fmla="*/ 7806266 w 9321516"/>
                      <a:gd name="connsiteY4" fmla="*/ 111413 h 2101080"/>
                      <a:gd name="connsiteX0" fmla="*/ 0 w 9321516"/>
                      <a:gd name="connsiteY0" fmla="*/ 2101080 h 2101080"/>
                      <a:gd name="connsiteX1" fmla="*/ 3606800 w 9321516"/>
                      <a:gd name="connsiteY1" fmla="*/ 864947 h 2101080"/>
                      <a:gd name="connsiteX2" fmla="*/ 7831667 w 9321516"/>
                      <a:gd name="connsiteY2" fmla="*/ 102946 h 2101080"/>
                      <a:gd name="connsiteX3" fmla="*/ 9296400 w 9321516"/>
                      <a:gd name="connsiteY3" fmla="*/ 1346 h 2101080"/>
                      <a:gd name="connsiteX4" fmla="*/ 7806266 w 9321516"/>
                      <a:gd name="connsiteY4" fmla="*/ 111413 h 2101080"/>
                      <a:gd name="connsiteX5" fmla="*/ 7780866 w 9321516"/>
                      <a:gd name="connsiteY5" fmla="*/ 111413 h 2101080"/>
                      <a:gd name="connsiteX0" fmla="*/ 0 w 9321516"/>
                      <a:gd name="connsiteY0" fmla="*/ 2101080 h 2101080"/>
                      <a:gd name="connsiteX1" fmla="*/ 3606800 w 9321516"/>
                      <a:gd name="connsiteY1" fmla="*/ 864947 h 2101080"/>
                      <a:gd name="connsiteX2" fmla="*/ 7831667 w 9321516"/>
                      <a:gd name="connsiteY2" fmla="*/ 102946 h 2101080"/>
                      <a:gd name="connsiteX3" fmla="*/ 9296400 w 9321516"/>
                      <a:gd name="connsiteY3" fmla="*/ 1346 h 2101080"/>
                      <a:gd name="connsiteX4" fmla="*/ 7806266 w 9321516"/>
                      <a:gd name="connsiteY4" fmla="*/ 111413 h 2101080"/>
                      <a:gd name="connsiteX5" fmla="*/ 4673599 w 9321516"/>
                      <a:gd name="connsiteY5" fmla="*/ 636347 h 2101080"/>
                      <a:gd name="connsiteX0" fmla="*/ 0 w 9321516"/>
                      <a:gd name="connsiteY0" fmla="*/ 2101080 h 2101080"/>
                      <a:gd name="connsiteX1" fmla="*/ 3606800 w 9321516"/>
                      <a:gd name="connsiteY1" fmla="*/ 864947 h 2101080"/>
                      <a:gd name="connsiteX2" fmla="*/ 7831667 w 9321516"/>
                      <a:gd name="connsiteY2" fmla="*/ 102946 h 2101080"/>
                      <a:gd name="connsiteX3" fmla="*/ 9296400 w 9321516"/>
                      <a:gd name="connsiteY3" fmla="*/ 1346 h 2101080"/>
                      <a:gd name="connsiteX4" fmla="*/ 7806266 w 9321516"/>
                      <a:gd name="connsiteY4" fmla="*/ 111413 h 2101080"/>
                      <a:gd name="connsiteX5" fmla="*/ 4673599 w 9321516"/>
                      <a:gd name="connsiteY5" fmla="*/ 636347 h 2101080"/>
                      <a:gd name="connsiteX0" fmla="*/ 0 w 9321516"/>
                      <a:gd name="connsiteY0" fmla="*/ 2101080 h 2101080"/>
                      <a:gd name="connsiteX1" fmla="*/ 3606800 w 9321516"/>
                      <a:gd name="connsiteY1" fmla="*/ 864947 h 2101080"/>
                      <a:gd name="connsiteX2" fmla="*/ 7831667 w 9321516"/>
                      <a:gd name="connsiteY2" fmla="*/ 102946 h 2101080"/>
                      <a:gd name="connsiteX3" fmla="*/ 9296400 w 9321516"/>
                      <a:gd name="connsiteY3" fmla="*/ 1346 h 2101080"/>
                      <a:gd name="connsiteX4" fmla="*/ 7806266 w 9321516"/>
                      <a:gd name="connsiteY4" fmla="*/ 111413 h 2101080"/>
                      <a:gd name="connsiteX5" fmla="*/ 4673599 w 9321516"/>
                      <a:gd name="connsiteY5" fmla="*/ 636347 h 2101080"/>
                      <a:gd name="connsiteX6" fmla="*/ 4673599 w 9321516"/>
                      <a:gd name="connsiteY6" fmla="*/ 627879 h 2101080"/>
                      <a:gd name="connsiteX0" fmla="*/ 0 w 9321516"/>
                      <a:gd name="connsiteY0" fmla="*/ 2101080 h 2549813"/>
                      <a:gd name="connsiteX1" fmla="*/ 3606800 w 9321516"/>
                      <a:gd name="connsiteY1" fmla="*/ 864947 h 2549813"/>
                      <a:gd name="connsiteX2" fmla="*/ 7831667 w 9321516"/>
                      <a:gd name="connsiteY2" fmla="*/ 102946 h 2549813"/>
                      <a:gd name="connsiteX3" fmla="*/ 9296400 w 9321516"/>
                      <a:gd name="connsiteY3" fmla="*/ 1346 h 2549813"/>
                      <a:gd name="connsiteX4" fmla="*/ 7806266 w 9321516"/>
                      <a:gd name="connsiteY4" fmla="*/ 111413 h 2549813"/>
                      <a:gd name="connsiteX5" fmla="*/ 4673599 w 9321516"/>
                      <a:gd name="connsiteY5" fmla="*/ 636347 h 2549813"/>
                      <a:gd name="connsiteX6" fmla="*/ 42333 w 9321516"/>
                      <a:gd name="connsiteY6" fmla="*/ 2549812 h 2549813"/>
                      <a:gd name="connsiteX0" fmla="*/ 0 w 9321516"/>
                      <a:gd name="connsiteY0" fmla="*/ 2101080 h 2549813"/>
                      <a:gd name="connsiteX1" fmla="*/ 3606800 w 9321516"/>
                      <a:gd name="connsiteY1" fmla="*/ 864947 h 2549813"/>
                      <a:gd name="connsiteX2" fmla="*/ 7831667 w 9321516"/>
                      <a:gd name="connsiteY2" fmla="*/ 102946 h 2549813"/>
                      <a:gd name="connsiteX3" fmla="*/ 9296400 w 9321516"/>
                      <a:gd name="connsiteY3" fmla="*/ 1346 h 2549813"/>
                      <a:gd name="connsiteX4" fmla="*/ 7806266 w 9321516"/>
                      <a:gd name="connsiteY4" fmla="*/ 111413 h 2549813"/>
                      <a:gd name="connsiteX5" fmla="*/ 4741333 w 9321516"/>
                      <a:gd name="connsiteY5" fmla="*/ 619414 h 2549813"/>
                      <a:gd name="connsiteX6" fmla="*/ 42333 w 9321516"/>
                      <a:gd name="connsiteY6" fmla="*/ 2549812 h 2549813"/>
                      <a:gd name="connsiteX0" fmla="*/ 0 w 9321516"/>
                      <a:gd name="connsiteY0" fmla="*/ 2101080 h 2549814"/>
                      <a:gd name="connsiteX1" fmla="*/ 3606800 w 9321516"/>
                      <a:gd name="connsiteY1" fmla="*/ 864947 h 2549814"/>
                      <a:gd name="connsiteX2" fmla="*/ 7831667 w 9321516"/>
                      <a:gd name="connsiteY2" fmla="*/ 102946 h 2549814"/>
                      <a:gd name="connsiteX3" fmla="*/ 9296400 w 9321516"/>
                      <a:gd name="connsiteY3" fmla="*/ 1346 h 2549814"/>
                      <a:gd name="connsiteX4" fmla="*/ 7806266 w 9321516"/>
                      <a:gd name="connsiteY4" fmla="*/ 111413 h 2549814"/>
                      <a:gd name="connsiteX5" fmla="*/ 4741333 w 9321516"/>
                      <a:gd name="connsiteY5" fmla="*/ 619414 h 2549814"/>
                      <a:gd name="connsiteX6" fmla="*/ 42333 w 9321516"/>
                      <a:gd name="connsiteY6" fmla="*/ 2549812 h 2549814"/>
                      <a:gd name="connsiteX0" fmla="*/ 0 w 9321516"/>
                      <a:gd name="connsiteY0" fmla="*/ 2101080 h 2549814"/>
                      <a:gd name="connsiteX1" fmla="*/ 3606800 w 9321516"/>
                      <a:gd name="connsiteY1" fmla="*/ 864947 h 2549814"/>
                      <a:gd name="connsiteX2" fmla="*/ 7831667 w 9321516"/>
                      <a:gd name="connsiteY2" fmla="*/ 102946 h 2549814"/>
                      <a:gd name="connsiteX3" fmla="*/ 9296400 w 9321516"/>
                      <a:gd name="connsiteY3" fmla="*/ 1346 h 2549814"/>
                      <a:gd name="connsiteX4" fmla="*/ 7806266 w 9321516"/>
                      <a:gd name="connsiteY4" fmla="*/ 111413 h 2549814"/>
                      <a:gd name="connsiteX5" fmla="*/ 4775199 w 9321516"/>
                      <a:gd name="connsiteY5" fmla="*/ 619414 h 2549814"/>
                      <a:gd name="connsiteX6" fmla="*/ 42333 w 9321516"/>
                      <a:gd name="connsiteY6" fmla="*/ 2549812 h 2549814"/>
                      <a:gd name="connsiteX0" fmla="*/ 0 w 9321516"/>
                      <a:gd name="connsiteY0" fmla="*/ 2101080 h 2549814"/>
                      <a:gd name="connsiteX1" fmla="*/ 3606800 w 9321516"/>
                      <a:gd name="connsiteY1" fmla="*/ 864947 h 2549814"/>
                      <a:gd name="connsiteX2" fmla="*/ 7831667 w 9321516"/>
                      <a:gd name="connsiteY2" fmla="*/ 102946 h 2549814"/>
                      <a:gd name="connsiteX3" fmla="*/ 9296400 w 9321516"/>
                      <a:gd name="connsiteY3" fmla="*/ 1346 h 2549814"/>
                      <a:gd name="connsiteX4" fmla="*/ 7806266 w 9321516"/>
                      <a:gd name="connsiteY4" fmla="*/ 111413 h 2549814"/>
                      <a:gd name="connsiteX5" fmla="*/ 4775199 w 9321516"/>
                      <a:gd name="connsiteY5" fmla="*/ 619414 h 2549814"/>
                      <a:gd name="connsiteX6" fmla="*/ 42333 w 9321516"/>
                      <a:gd name="connsiteY6" fmla="*/ 2549812 h 2549814"/>
                      <a:gd name="connsiteX0" fmla="*/ 303427 w 9624943"/>
                      <a:gd name="connsiteY0" fmla="*/ 2101080 h 2683446"/>
                      <a:gd name="connsiteX1" fmla="*/ 3910227 w 9624943"/>
                      <a:gd name="connsiteY1" fmla="*/ 864947 h 2683446"/>
                      <a:gd name="connsiteX2" fmla="*/ 8135094 w 9624943"/>
                      <a:gd name="connsiteY2" fmla="*/ 102946 h 2683446"/>
                      <a:gd name="connsiteX3" fmla="*/ 9599827 w 9624943"/>
                      <a:gd name="connsiteY3" fmla="*/ 1346 h 2683446"/>
                      <a:gd name="connsiteX4" fmla="*/ 8109693 w 9624943"/>
                      <a:gd name="connsiteY4" fmla="*/ 111413 h 2683446"/>
                      <a:gd name="connsiteX5" fmla="*/ 5078626 w 9624943"/>
                      <a:gd name="connsiteY5" fmla="*/ 619414 h 2683446"/>
                      <a:gd name="connsiteX6" fmla="*/ 345760 w 9624943"/>
                      <a:gd name="connsiteY6" fmla="*/ 2549812 h 2683446"/>
                      <a:gd name="connsiteX7" fmla="*/ 362693 w 9624943"/>
                      <a:gd name="connsiteY7" fmla="*/ 2515945 h 2683446"/>
                      <a:gd name="connsiteX0" fmla="*/ 424325 w 9745841"/>
                      <a:gd name="connsiteY0" fmla="*/ 2101080 h 2663174"/>
                      <a:gd name="connsiteX1" fmla="*/ 4031125 w 9745841"/>
                      <a:gd name="connsiteY1" fmla="*/ 864947 h 2663174"/>
                      <a:gd name="connsiteX2" fmla="*/ 8255992 w 9745841"/>
                      <a:gd name="connsiteY2" fmla="*/ 102946 h 2663174"/>
                      <a:gd name="connsiteX3" fmla="*/ 9720725 w 9745841"/>
                      <a:gd name="connsiteY3" fmla="*/ 1346 h 2663174"/>
                      <a:gd name="connsiteX4" fmla="*/ 8230591 w 9745841"/>
                      <a:gd name="connsiteY4" fmla="*/ 111413 h 2663174"/>
                      <a:gd name="connsiteX5" fmla="*/ 5199524 w 9745841"/>
                      <a:gd name="connsiteY5" fmla="*/ 619414 h 2663174"/>
                      <a:gd name="connsiteX6" fmla="*/ 466658 w 9745841"/>
                      <a:gd name="connsiteY6" fmla="*/ 2549812 h 2663174"/>
                      <a:gd name="connsiteX7" fmla="*/ 127991 w 9745841"/>
                      <a:gd name="connsiteY7" fmla="*/ 2414345 h 2663174"/>
                      <a:gd name="connsiteX0" fmla="*/ 424325 w 9745841"/>
                      <a:gd name="connsiteY0" fmla="*/ 2101080 h 2663174"/>
                      <a:gd name="connsiteX1" fmla="*/ 4031125 w 9745841"/>
                      <a:gd name="connsiteY1" fmla="*/ 864947 h 2663174"/>
                      <a:gd name="connsiteX2" fmla="*/ 8255992 w 9745841"/>
                      <a:gd name="connsiteY2" fmla="*/ 102946 h 2663174"/>
                      <a:gd name="connsiteX3" fmla="*/ 9720725 w 9745841"/>
                      <a:gd name="connsiteY3" fmla="*/ 1346 h 2663174"/>
                      <a:gd name="connsiteX4" fmla="*/ 8230591 w 9745841"/>
                      <a:gd name="connsiteY4" fmla="*/ 111413 h 2663174"/>
                      <a:gd name="connsiteX5" fmla="*/ 5199524 w 9745841"/>
                      <a:gd name="connsiteY5" fmla="*/ 619414 h 2663174"/>
                      <a:gd name="connsiteX6" fmla="*/ 466658 w 9745841"/>
                      <a:gd name="connsiteY6" fmla="*/ 2549812 h 2663174"/>
                      <a:gd name="connsiteX7" fmla="*/ 127991 w 9745841"/>
                      <a:gd name="connsiteY7" fmla="*/ 2414345 h 2663174"/>
                      <a:gd name="connsiteX8" fmla="*/ 127992 w 9745841"/>
                      <a:gd name="connsiteY8" fmla="*/ 2422812 h 2663174"/>
                      <a:gd name="connsiteX0" fmla="*/ 424325 w 9745841"/>
                      <a:gd name="connsiteY0" fmla="*/ 2101080 h 2663174"/>
                      <a:gd name="connsiteX1" fmla="*/ 4031125 w 9745841"/>
                      <a:gd name="connsiteY1" fmla="*/ 864947 h 2663174"/>
                      <a:gd name="connsiteX2" fmla="*/ 8255992 w 9745841"/>
                      <a:gd name="connsiteY2" fmla="*/ 102946 h 2663174"/>
                      <a:gd name="connsiteX3" fmla="*/ 9720725 w 9745841"/>
                      <a:gd name="connsiteY3" fmla="*/ 1346 h 2663174"/>
                      <a:gd name="connsiteX4" fmla="*/ 8230591 w 9745841"/>
                      <a:gd name="connsiteY4" fmla="*/ 111413 h 2663174"/>
                      <a:gd name="connsiteX5" fmla="*/ 5199524 w 9745841"/>
                      <a:gd name="connsiteY5" fmla="*/ 619414 h 2663174"/>
                      <a:gd name="connsiteX6" fmla="*/ 466658 w 9745841"/>
                      <a:gd name="connsiteY6" fmla="*/ 2549812 h 2663174"/>
                      <a:gd name="connsiteX7" fmla="*/ 127991 w 9745841"/>
                      <a:gd name="connsiteY7" fmla="*/ 2414345 h 2663174"/>
                      <a:gd name="connsiteX8" fmla="*/ 449725 w 9745841"/>
                      <a:gd name="connsiteY8" fmla="*/ 2084145 h 2663174"/>
                      <a:gd name="connsiteX0" fmla="*/ 424325 w 9745841"/>
                      <a:gd name="connsiteY0" fmla="*/ 2101080 h 2663174"/>
                      <a:gd name="connsiteX1" fmla="*/ 4031125 w 9745841"/>
                      <a:gd name="connsiteY1" fmla="*/ 864947 h 2663174"/>
                      <a:gd name="connsiteX2" fmla="*/ 8255992 w 9745841"/>
                      <a:gd name="connsiteY2" fmla="*/ 102946 h 2663174"/>
                      <a:gd name="connsiteX3" fmla="*/ 9720725 w 9745841"/>
                      <a:gd name="connsiteY3" fmla="*/ 1346 h 2663174"/>
                      <a:gd name="connsiteX4" fmla="*/ 8230591 w 9745841"/>
                      <a:gd name="connsiteY4" fmla="*/ 111413 h 2663174"/>
                      <a:gd name="connsiteX5" fmla="*/ 5199524 w 9745841"/>
                      <a:gd name="connsiteY5" fmla="*/ 619414 h 2663174"/>
                      <a:gd name="connsiteX6" fmla="*/ 466658 w 9745841"/>
                      <a:gd name="connsiteY6" fmla="*/ 2549812 h 2663174"/>
                      <a:gd name="connsiteX7" fmla="*/ 127991 w 9745841"/>
                      <a:gd name="connsiteY7" fmla="*/ 2414345 h 2663174"/>
                      <a:gd name="connsiteX8" fmla="*/ 449725 w 9745841"/>
                      <a:gd name="connsiteY8" fmla="*/ 2084145 h 2663174"/>
                      <a:gd name="connsiteX0" fmla="*/ 596845 w 9918361"/>
                      <a:gd name="connsiteY0" fmla="*/ 2101080 h 2854820"/>
                      <a:gd name="connsiteX1" fmla="*/ 4203645 w 9918361"/>
                      <a:gd name="connsiteY1" fmla="*/ 864947 h 2854820"/>
                      <a:gd name="connsiteX2" fmla="*/ 8428512 w 9918361"/>
                      <a:gd name="connsiteY2" fmla="*/ 102946 h 2854820"/>
                      <a:gd name="connsiteX3" fmla="*/ 9893245 w 9918361"/>
                      <a:gd name="connsiteY3" fmla="*/ 1346 h 2854820"/>
                      <a:gd name="connsiteX4" fmla="*/ 8403111 w 9918361"/>
                      <a:gd name="connsiteY4" fmla="*/ 111413 h 2854820"/>
                      <a:gd name="connsiteX5" fmla="*/ 5372044 w 9918361"/>
                      <a:gd name="connsiteY5" fmla="*/ 619414 h 2854820"/>
                      <a:gd name="connsiteX6" fmla="*/ 639178 w 9918361"/>
                      <a:gd name="connsiteY6" fmla="*/ 2549812 h 2854820"/>
                      <a:gd name="connsiteX7" fmla="*/ 300511 w 9918361"/>
                      <a:gd name="connsiteY7" fmla="*/ 2414345 h 2854820"/>
                      <a:gd name="connsiteX8" fmla="*/ 622245 w 9918361"/>
                      <a:gd name="connsiteY8" fmla="*/ 2084145 h 2854820"/>
                      <a:gd name="connsiteX0" fmla="*/ 433386 w 9754902"/>
                      <a:gd name="connsiteY0" fmla="*/ 2101080 h 2759853"/>
                      <a:gd name="connsiteX1" fmla="*/ 4040186 w 9754902"/>
                      <a:gd name="connsiteY1" fmla="*/ 864947 h 2759853"/>
                      <a:gd name="connsiteX2" fmla="*/ 8265053 w 9754902"/>
                      <a:gd name="connsiteY2" fmla="*/ 102946 h 2759853"/>
                      <a:gd name="connsiteX3" fmla="*/ 9729786 w 9754902"/>
                      <a:gd name="connsiteY3" fmla="*/ 1346 h 2759853"/>
                      <a:gd name="connsiteX4" fmla="*/ 8239652 w 9754902"/>
                      <a:gd name="connsiteY4" fmla="*/ 111413 h 2759853"/>
                      <a:gd name="connsiteX5" fmla="*/ 5208585 w 9754902"/>
                      <a:gd name="connsiteY5" fmla="*/ 619414 h 2759853"/>
                      <a:gd name="connsiteX6" fmla="*/ 475719 w 9754902"/>
                      <a:gd name="connsiteY6" fmla="*/ 2549812 h 2759853"/>
                      <a:gd name="connsiteX7" fmla="*/ 137052 w 9754902"/>
                      <a:gd name="connsiteY7" fmla="*/ 2414345 h 2759853"/>
                      <a:gd name="connsiteX8" fmla="*/ 458786 w 9754902"/>
                      <a:gd name="connsiteY8" fmla="*/ 2084145 h 2759853"/>
                      <a:gd name="connsiteX0" fmla="*/ 296362 w 9617878"/>
                      <a:gd name="connsiteY0" fmla="*/ 2101080 h 2551623"/>
                      <a:gd name="connsiteX1" fmla="*/ 3903162 w 9617878"/>
                      <a:gd name="connsiteY1" fmla="*/ 864947 h 2551623"/>
                      <a:gd name="connsiteX2" fmla="*/ 8128029 w 9617878"/>
                      <a:gd name="connsiteY2" fmla="*/ 102946 h 2551623"/>
                      <a:gd name="connsiteX3" fmla="*/ 9592762 w 9617878"/>
                      <a:gd name="connsiteY3" fmla="*/ 1346 h 2551623"/>
                      <a:gd name="connsiteX4" fmla="*/ 8102628 w 9617878"/>
                      <a:gd name="connsiteY4" fmla="*/ 111413 h 2551623"/>
                      <a:gd name="connsiteX5" fmla="*/ 5071561 w 9617878"/>
                      <a:gd name="connsiteY5" fmla="*/ 619414 h 2551623"/>
                      <a:gd name="connsiteX6" fmla="*/ 338695 w 9617878"/>
                      <a:gd name="connsiteY6" fmla="*/ 2549812 h 2551623"/>
                      <a:gd name="connsiteX7" fmla="*/ 28 w 9617878"/>
                      <a:gd name="connsiteY7" fmla="*/ 2414345 h 2551623"/>
                      <a:gd name="connsiteX8" fmla="*/ 321762 w 9617878"/>
                      <a:gd name="connsiteY8" fmla="*/ 2084145 h 2551623"/>
                      <a:gd name="connsiteX0" fmla="*/ 296766 w 9618282"/>
                      <a:gd name="connsiteY0" fmla="*/ 2101080 h 2551623"/>
                      <a:gd name="connsiteX1" fmla="*/ 3903566 w 9618282"/>
                      <a:gd name="connsiteY1" fmla="*/ 864947 h 2551623"/>
                      <a:gd name="connsiteX2" fmla="*/ 8128433 w 9618282"/>
                      <a:gd name="connsiteY2" fmla="*/ 102946 h 2551623"/>
                      <a:gd name="connsiteX3" fmla="*/ 9593166 w 9618282"/>
                      <a:gd name="connsiteY3" fmla="*/ 1346 h 2551623"/>
                      <a:gd name="connsiteX4" fmla="*/ 8103032 w 9618282"/>
                      <a:gd name="connsiteY4" fmla="*/ 111413 h 2551623"/>
                      <a:gd name="connsiteX5" fmla="*/ 5071965 w 9618282"/>
                      <a:gd name="connsiteY5" fmla="*/ 619414 h 2551623"/>
                      <a:gd name="connsiteX6" fmla="*/ 339099 w 9618282"/>
                      <a:gd name="connsiteY6" fmla="*/ 2549812 h 2551623"/>
                      <a:gd name="connsiteX7" fmla="*/ 432 w 9618282"/>
                      <a:gd name="connsiteY7" fmla="*/ 2414345 h 2551623"/>
                      <a:gd name="connsiteX8" fmla="*/ 322166 w 9618282"/>
                      <a:gd name="connsiteY8" fmla="*/ 2084145 h 2551623"/>
                      <a:gd name="connsiteX0" fmla="*/ 296766 w 9618282"/>
                      <a:gd name="connsiteY0" fmla="*/ 2101080 h 2542211"/>
                      <a:gd name="connsiteX1" fmla="*/ 3903566 w 9618282"/>
                      <a:gd name="connsiteY1" fmla="*/ 864947 h 2542211"/>
                      <a:gd name="connsiteX2" fmla="*/ 8128433 w 9618282"/>
                      <a:gd name="connsiteY2" fmla="*/ 102946 h 2542211"/>
                      <a:gd name="connsiteX3" fmla="*/ 9593166 w 9618282"/>
                      <a:gd name="connsiteY3" fmla="*/ 1346 h 2542211"/>
                      <a:gd name="connsiteX4" fmla="*/ 8103032 w 9618282"/>
                      <a:gd name="connsiteY4" fmla="*/ 111413 h 2542211"/>
                      <a:gd name="connsiteX5" fmla="*/ 5071965 w 9618282"/>
                      <a:gd name="connsiteY5" fmla="*/ 619414 h 2542211"/>
                      <a:gd name="connsiteX6" fmla="*/ 358149 w 9618282"/>
                      <a:gd name="connsiteY6" fmla="*/ 2540287 h 2542211"/>
                      <a:gd name="connsiteX7" fmla="*/ 432 w 9618282"/>
                      <a:gd name="connsiteY7" fmla="*/ 2414345 h 2542211"/>
                      <a:gd name="connsiteX8" fmla="*/ 322166 w 9618282"/>
                      <a:gd name="connsiteY8" fmla="*/ 2084145 h 2542211"/>
                      <a:gd name="connsiteX0" fmla="*/ 296766 w 9618282"/>
                      <a:gd name="connsiteY0" fmla="*/ 2101080 h 2529687"/>
                      <a:gd name="connsiteX1" fmla="*/ 3903566 w 9618282"/>
                      <a:gd name="connsiteY1" fmla="*/ 864947 h 2529687"/>
                      <a:gd name="connsiteX2" fmla="*/ 8128433 w 9618282"/>
                      <a:gd name="connsiteY2" fmla="*/ 102946 h 2529687"/>
                      <a:gd name="connsiteX3" fmla="*/ 9593166 w 9618282"/>
                      <a:gd name="connsiteY3" fmla="*/ 1346 h 2529687"/>
                      <a:gd name="connsiteX4" fmla="*/ 8103032 w 9618282"/>
                      <a:gd name="connsiteY4" fmla="*/ 111413 h 2529687"/>
                      <a:gd name="connsiteX5" fmla="*/ 5071965 w 9618282"/>
                      <a:gd name="connsiteY5" fmla="*/ 619414 h 2529687"/>
                      <a:gd name="connsiteX6" fmla="*/ 370849 w 9618282"/>
                      <a:gd name="connsiteY6" fmla="*/ 2527587 h 2529687"/>
                      <a:gd name="connsiteX7" fmla="*/ 432 w 9618282"/>
                      <a:gd name="connsiteY7" fmla="*/ 2414345 h 2529687"/>
                      <a:gd name="connsiteX8" fmla="*/ 322166 w 9618282"/>
                      <a:gd name="connsiteY8" fmla="*/ 2084145 h 2529687"/>
                      <a:gd name="connsiteX0" fmla="*/ 296766 w 9618282"/>
                      <a:gd name="connsiteY0" fmla="*/ 2101080 h 2527687"/>
                      <a:gd name="connsiteX1" fmla="*/ 3903566 w 9618282"/>
                      <a:gd name="connsiteY1" fmla="*/ 864947 h 2527687"/>
                      <a:gd name="connsiteX2" fmla="*/ 8128433 w 9618282"/>
                      <a:gd name="connsiteY2" fmla="*/ 102946 h 2527687"/>
                      <a:gd name="connsiteX3" fmla="*/ 9593166 w 9618282"/>
                      <a:gd name="connsiteY3" fmla="*/ 1346 h 2527687"/>
                      <a:gd name="connsiteX4" fmla="*/ 8103032 w 9618282"/>
                      <a:gd name="connsiteY4" fmla="*/ 111413 h 2527687"/>
                      <a:gd name="connsiteX5" fmla="*/ 5071965 w 9618282"/>
                      <a:gd name="connsiteY5" fmla="*/ 619414 h 2527687"/>
                      <a:gd name="connsiteX6" fmla="*/ 370849 w 9618282"/>
                      <a:gd name="connsiteY6" fmla="*/ 2527587 h 2527687"/>
                      <a:gd name="connsiteX7" fmla="*/ 432 w 9618282"/>
                      <a:gd name="connsiteY7" fmla="*/ 2414345 h 2527687"/>
                      <a:gd name="connsiteX8" fmla="*/ 322166 w 9618282"/>
                      <a:gd name="connsiteY8" fmla="*/ 2084145 h 2527687"/>
                      <a:gd name="connsiteX0" fmla="*/ 296766 w 9618282"/>
                      <a:gd name="connsiteY0" fmla="*/ 2101080 h 2537204"/>
                      <a:gd name="connsiteX1" fmla="*/ 3903566 w 9618282"/>
                      <a:gd name="connsiteY1" fmla="*/ 864947 h 2537204"/>
                      <a:gd name="connsiteX2" fmla="*/ 8128433 w 9618282"/>
                      <a:gd name="connsiteY2" fmla="*/ 102946 h 2537204"/>
                      <a:gd name="connsiteX3" fmla="*/ 9593166 w 9618282"/>
                      <a:gd name="connsiteY3" fmla="*/ 1346 h 2537204"/>
                      <a:gd name="connsiteX4" fmla="*/ 8103032 w 9618282"/>
                      <a:gd name="connsiteY4" fmla="*/ 111413 h 2537204"/>
                      <a:gd name="connsiteX5" fmla="*/ 5071965 w 9618282"/>
                      <a:gd name="connsiteY5" fmla="*/ 619414 h 2537204"/>
                      <a:gd name="connsiteX6" fmla="*/ 370849 w 9618282"/>
                      <a:gd name="connsiteY6" fmla="*/ 2537112 h 2537204"/>
                      <a:gd name="connsiteX7" fmla="*/ 432 w 9618282"/>
                      <a:gd name="connsiteY7" fmla="*/ 2414345 h 2537204"/>
                      <a:gd name="connsiteX8" fmla="*/ 322166 w 9618282"/>
                      <a:gd name="connsiteY8" fmla="*/ 2084145 h 2537204"/>
                      <a:gd name="connsiteX0" fmla="*/ 296766 w 9615149"/>
                      <a:gd name="connsiteY0" fmla="*/ 2132572 h 2568696"/>
                      <a:gd name="connsiteX1" fmla="*/ 3903566 w 9615149"/>
                      <a:gd name="connsiteY1" fmla="*/ 896439 h 2568696"/>
                      <a:gd name="connsiteX2" fmla="*/ 8128433 w 9615149"/>
                      <a:gd name="connsiteY2" fmla="*/ 134438 h 2568696"/>
                      <a:gd name="connsiteX3" fmla="*/ 9589991 w 9615149"/>
                      <a:gd name="connsiteY3" fmla="*/ 1088 h 2568696"/>
                      <a:gd name="connsiteX4" fmla="*/ 8103032 w 9615149"/>
                      <a:gd name="connsiteY4" fmla="*/ 142905 h 2568696"/>
                      <a:gd name="connsiteX5" fmla="*/ 5071965 w 9615149"/>
                      <a:gd name="connsiteY5" fmla="*/ 650906 h 2568696"/>
                      <a:gd name="connsiteX6" fmla="*/ 370849 w 9615149"/>
                      <a:gd name="connsiteY6" fmla="*/ 2568604 h 2568696"/>
                      <a:gd name="connsiteX7" fmla="*/ 432 w 9615149"/>
                      <a:gd name="connsiteY7" fmla="*/ 2445837 h 2568696"/>
                      <a:gd name="connsiteX8" fmla="*/ 322166 w 9615149"/>
                      <a:gd name="connsiteY8" fmla="*/ 2115637 h 2568696"/>
                      <a:gd name="connsiteX0" fmla="*/ 296766 w 9593218"/>
                      <a:gd name="connsiteY0" fmla="*/ 2132572 h 2568696"/>
                      <a:gd name="connsiteX1" fmla="*/ 3903566 w 9593218"/>
                      <a:gd name="connsiteY1" fmla="*/ 896439 h 2568696"/>
                      <a:gd name="connsiteX2" fmla="*/ 8128433 w 9593218"/>
                      <a:gd name="connsiteY2" fmla="*/ 134438 h 2568696"/>
                      <a:gd name="connsiteX3" fmla="*/ 9567766 w 9593218"/>
                      <a:gd name="connsiteY3" fmla="*/ 1088 h 2568696"/>
                      <a:gd name="connsiteX4" fmla="*/ 8103032 w 9593218"/>
                      <a:gd name="connsiteY4" fmla="*/ 142905 h 2568696"/>
                      <a:gd name="connsiteX5" fmla="*/ 5071965 w 9593218"/>
                      <a:gd name="connsiteY5" fmla="*/ 650906 h 2568696"/>
                      <a:gd name="connsiteX6" fmla="*/ 370849 w 9593218"/>
                      <a:gd name="connsiteY6" fmla="*/ 2568604 h 2568696"/>
                      <a:gd name="connsiteX7" fmla="*/ 432 w 9593218"/>
                      <a:gd name="connsiteY7" fmla="*/ 2445837 h 2568696"/>
                      <a:gd name="connsiteX8" fmla="*/ 322166 w 9593218"/>
                      <a:gd name="connsiteY8" fmla="*/ 2115637 h 2568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593218" h="2568696">
                        <a:moveTo>
                          <a:pt x="296766" y="2132572"/>
                        </a:moveTo>
                        <a:cubicBezTo>
                          <a:pt x="1426360" y="1685955"/>
                          <a:pt x="2598288" y="1229461"/>
                          <a:pt x="3903566" y="896439"/>
                        </a:cubicBezTo>
                        <a:cubicBezTo>
                          <a:pt x="5208844" y="563417"/>
                          <a:pt x="7548466" y="181005"/>
                          <a:pt x="8128433" y="134438"/>
                        </a:cubicBezTo>
                        <a:lnTo>
                          <a:pt x="9567766" y="1088"/>
                        </a:lnTo>
                        <a:cubicBezTo>
                          <a:pt x="9821766" y="-14434"/>
                          <a:pt x="8090685" y="141141"/>
                          <a:pt x="8103032" y="142905"/>
                        </a:cubicBezTo>
                        <a:cubicBezTo>
                          <a:pt x="5869243" y="449117"/>
                          <a:pt x="5077257" y="650906"/>
                          <a:pt x="5071965" y="650906"/>
                        </a:cubicBezTo>
                        <a:cubicBezTo>
                          <a:pt x="3635454" y="1422784"/>
                          <a:pt x="370849" y="2570368"/>
                          <a:pt x="370849" y="2568604"/>
                        </a:cubicBezTo>
                        <a:cubicBezTo>
                          <a:pt x="363794" y="2572484"/>
                          <a:pt x="-3096" y="2452892"/>
                          <a:pt x="432" y="2445837"/>
                        </a:cubicBezTo>
                        <a:cubicBezTo>
                          <a:pt x="-13679" y="2458537"/>
                          <a:pt x="322166" y="2113873"/>
                          <a:pt x="322166" y="2115637"/>
                        </a:cubicBezTo>
                      </a:path>
                    </a:pathLst>
                  </a:custGeom>
                  <a:solidFill>
                    <a:schemeClr val="accent6">
                      <a:lumMod val="50000"/>
                      <a:alpha val="25000"/>
                    </a:schemeClr>
                  </a:solidFill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" name="Arc 6">
                    <a:extLst>
                      <a:ext uri="{FF2B5EF4-FFF2-40B4-BE49-F238E27FC236}">
                        <a16:creationId xmlns:a16="http://schemas.microsoft.com/office/drawing/2014/main" id="{DA973189-F527-4EBF-B376-6C87ADC0CEDF}"/>
                      </a:ext>
                    </a:extLst>
                  </p:cNvPr>
                  <p:cNvSpPr/>
                  <p:nvPr/>
                </p:nvSpPr>
                <p:spPr>
                  <a:xfrm>
                    <a:off x="6665691" y="772796"/>
                    <a:ext cx="503571" cy="3406503"/>
                  </a:xfrm>
                  <a:prstGeom prst="arc">
                    <a:avLst>
                      <a:gd name="adj1" fmla="val 16245124"/>
                      <a:gd name="adj2" fmla="val 1590066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" name="Arc 7">
                    <a:extLst>
                      <a:ext uri="{FF2B5EF4-FFF2-40B4-BE49-F238E27FC236}">
                        <a16:creationId xmlns:a16="http://schemas.microsoft.com/office/drawing/2014/main" id="{14ECD0F6-CA8D-4A99-BE77-E7D4268F7448}"/>
                      </a:ext>
                    </a:extLst>
                  </p:cNvPr>
                  <p:cNvSpPr/>
                  <p:nvPr/>
                </p:nvSpPr>
                <p:spPr>
                  <a:xfrm>
                    <a:off x="6965684" y="819153"/>
                    <a:ext cx="679484" cy="3464422"/>
                  </a:xfrm>
                  <a:prstGeom prst="arc">
                    <a:avLst>
                      <a:gd name="adj1" fmla="val 16277657"/>
                      <a:gd name="adj2" fmla="val 4342650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9" name="Arc 8">
                    <a:extLst>
                      <a:ext uri="{FF2B5EF4-FFF2-40B4-BE49-F238E27FC236}">
                        <a16:creationId xmlns:a16="http://schemas.microsoft.com/office/drawing/2014/main" id="{53378FE7-850B-4665-8F9B-73096BB10DF8}"/>
                      </a:ext>
                    </a:extLst>
                  </p:cNvPr>
                  <p:cNvSpPr/>
                  <p:nvPr/>
                </p:nvSpPr>
                <p:spPr>
                  <a:xfrm>
                    <a:off x="7990161" y="1107445"/>
                    <a:ext cx="612883" cy="3421666"/>
                  </a:xfrm>
                  <a:prstGeom prst="arc">
                    <a:avLst>
                      <a:gd name="adj1" fmla="val 16260494"/>
                      <a:gd name="adj2" fmla="val 2149736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" name="Arc 9">
                    <a:extLst>
                      <a:ext uri="{FF2B5EF4-FFF2-40B4-BE49-F238E27FC236}">
                        <a16:creationId xmlns:a16="http://schemas.microsoft.com/office/drawing/2014/main" id="{4ABA459E-3A20-48DB-854C-A258C3169CD3}"/>
                      </a:ext>
                    </a:extLst>
                  </p:cNvPr>
                  <p:cNvSpPr/>
                  <p:nvPr/>
                </p:nvSpPr>
                <p:spPr>
                  <a:xfrm>
                    <a:off x="9183956" y="1393544"/>
                    <a:ext cx="603275" cy="2324357"/>
                  </a:xfrm>
                  <a:prstGeom prst="arc">
                    <a:avLst>
                      <a:gd name="adj1" fmla="val 16265525"/>
                      <a:gd name="adj2" fmla="val 20783457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1" name="Arc 10">
                    <a:extLst>
                      <a:ext uri="{FF2B5EF4-FFF2-40B4-BE49-F238E27FC236}">
                        <a16:creationId xmlns:a16="http://schemas.microsoft.com/office/drawing/2014/main" id="{D802A3A7-090E-4BDE-91C3-B7FBAFD24757}"/>
                      </a:ext>
                    </a:extLst>
                  </p:cNvPr>
                  <p:cNvSpPr/>
                  <p:nvPr/>
                </p:nvSpPr>
                <p:spPr>
                  <a:xfrm>
                    <a:off x="11030381" y="1385699"/>
                    <a:ext cx="548713" cy="1000183"/>
                  </a:xfrm>
                  <a:prstGeom prst="arc">
                    <a:avLst>
                      <a:gd name="adj1" fmla="val 16628421"/>
                      <a:gd name="adj2" fmla="val 388448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" name="Arc 11">
                    <a:extLst>
                      <a:ext uri="{FF2B5EF4-FFF2-40B4-BE49-F238E27FC236}">
                        <a16:creationId xmlns:a16="http://schemas.microsoft.com/office/drawing/2014/main" id="{91E9DBDA-7A54-49C8-A523-18F94EF849C3}"/>
                      </a:ext>
                    </a:extLst>
                  </p:cNvPr>
                  <p:cNvSpPr/>
                  <p:nvPr/>
                </p:nvSpPr>
                <p:spPr>
                  <a:xfrm>
                    <a:off x="12176926" y="1282700"/>
                    <a:ext cx="480739" cy="736790"/>
                  </a:xfrm>
                  <a:prstGeom prst="arc">
                    <a:avLst>
                      <a:gd name="adj1" fmla="val 17067724"/>
                      <a:gd name="adj2" fmla="val 64182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" name="Arc 12">
                    <a:extLst>
                      <a:ext uri="{FF2B5EF4-FFF2-40B4-BE49-F238E27FC236}">
                        <a16:creationId xmlns:a16="http://schemas.microsoft.com/office/drawing/2014/main" id="{A95B7381-F75C-4CC8-99EC-4290B52D4263}"/>
                      </a:ext>
                    </a:extLst>
                  </p:cNvPr>
                  <p:cNvSpPr/>
                  <p:nvPr/>
                </p:nvSpPr>
                <p:spPr>
                  <a:xfrm>
                    <a:off x="7111741" y="893999"/>
                    <a:ext cx="603275" cy="3406503"/>
                  </a:xfrm>
                  <a:prstGeom prst="arc">
                    <a:avLst>
                      <a:gd name="adj1" fmla="val 2600920"/>
                      <a:gd name="adj2" fmla="val 4322386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" name="Arc 14">
                    <a:extLst>
                      <a:ext uri="{FF2B5EF4-FFF2-40B4-BE49-F238E27FC236}">
                        <a16:creationId xmlns:a16="http://schemas.microsoft.com/office/drawing/2014/main" id="{DC69582A-A816-4DBD-94E4-78E59979C72D}"/>
                      </a:ext>
                    </a:extLst>
                  </p:cNvPr>
                  <p:cNvSpPr/>
                  <p:nvPr/>
                </p:nvSpPr>
                <p:spPr>
                  <a:xfrm>
                    <a:off x="4516621" y="3097583"/>
                    <a:ext cx="603275" cy="3406503"/>
                  </a:xfrm>
                  <a:prstGeom prst="arc">
                    <a:avLst>
                      <a:gd name="adj1" fmla="val 16408543"/>
                      <a:gd name="adj2" fmla="val 17452177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" name="Arc 15">
                    <a:extLst>
                      <a:ext uri="{FF2B5EF4-FFF2-40B4-BE49-F238E27FC236}">
                        <a16:creationId xmlns:a16="http://schemas.microsoft.com/office/drawing/2014/main" id="{6B6231B9-2C33-4484-B7FE-C29FF67F58D8}"/>
                      </a:ext>
                    </a:extLst>
                  </p:cNvPr>
                  <p:cNvSpPr/>
                  <p:nvPr/>
                </p:nvSpPr>
                <p:spPr>
                  <a:xfrm>
                    <a:off x="4584354" y="3136530"/>
                    <a:ext cx="603275" cy="3406503"/>
                  </a:xfrm>
                  <a:prstGeom prst="arc">
                    <a:avLst>
                      <a:gd name="adj1" fmla="val 16601301"/>
                      <a:gd name="adj2" fmla="val 17045258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Arc 85">
                    <a:extLst>
                      <a:ext uri="{FF2B5EF4-FFF2-40B4-BE49-F238E27FC236}">
                        <a16:creationId xmlns:a16="http://schemas.microsoft.com/office/drawing/2014/main" id="{1843D6B1-1EDA-433E-9CDB-E76A182ABA20}"/>
                      </a:ext>
                    </a:extLst>
                  </p:cNvPr>
                  <p:cNvSpPr/>
                  <p:nvPr/>
                </p:nvSpPr>
                <p:spPr>
                  <a:xfrm>
                    <a:off x="6467583" y="729351"/>
                    <a:ext cx="603275" cy="3406503"/>
                  </a:xfrm>
                  <a:prstGeom prst="arc">
                    <a:avLst>
                      <a:gd name="adj1" fmla="val 16283097"/>
                      <a:gd name="adj2" fmla="val 4803703"/>
                    </a:avLst>
                  </a:prstGeom>
                  <a:ln w="31750" cap="rnd">
                    <a:solidFill>
                      <a:schemeClr val="accent6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186" name="Arc 185">
                <a:extLst>
                  <a:ext uri="{FF2B5EF4-FFF2-40B4-BE49-F238E27FC236}">
                    <a16:creationId xmlns:a16="http://schemas.microsoft.com/office/drawing/2014/main" id="{77CC97E3-5CED-4042-A69F-9C96CDD135AA}"/>
                  </a:ext>
                </a:extLst>
              </p:cNvPr>
              <p:cNvSpPr/>
              <p:nvPr/>
            </p:nvSpPr>
            <p:spPr>
              <a:xfrm>
                <a:off x="4097065" y="473738"/>
                <a:ext cx="603275" cy="3406503"/>
              </a:xfrm>
              <a:prstGeom prst="arc">
                <a:avLst>
                  <a:gd name="adj1" fmla="val 16601301"/>
                  <a:gd name="adj2" fmla="val 16699920"/>
                </a:avLst>
              </a:prstGeom>
              <a:ln w="31750" cap="rnd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80EB4EE9-ACA4-47D2-B83D-64FD6CF3ADCA}"/>
                </a:ext>
              </a:extLst>
            </p:cNvPr>
            <p:cNvSpPr/>
            <p:nvPr/>
          </p:nvSpPr>
          <p:spPr>
            <a:xfrm>
              <a:off x="14266309" y="1183703"/>
              <a:ext cx="111948" cy="241835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C2DF6D7-3778-4F58-9868-80504D44B442}"/>
              </a:ext>
            </a:extLst>
          </p:cNvPr>
          <p:cNvGrpSpPr/>
          <p:nvPr/>
        </p:nvGrpSpPr>
        <p:grpSpPr>
          <a:xfrm>
            <a:off x="-914521" y="580355"/>
            <a:ext cx="5678727" cy="4395538"/>
            <a:chOff x="-893353" y="576122"/>
            <a:chExt cx="5678727" cy="4395538"/>
          </a:xfrm>
        </p:grpSpPr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B7071B5-FFD9-40EF-8FE6-63A790C4E695}"/>
                </a:ext>
              </a:extLst>
            </p:cNvPr>
            <p:cNvCxnSpPr>
              <a:cxnSpLocks/>
              <a:endCxn id="218" idx="2"/>
            </p:cNvCxnSpPr>
            <p:nvPr/>
          </p:nvCxnSpPr>
          <p:spPr>
            <a:xfrm flipV="1">
              <a:off x="3739766" y="793050"/>
              <a:ext cx="334763" cy="47830"/>
            </a:xfrm>
            <a:prstGeom prst="line">
              <a:avLst/>
            </a:prstGeom>
            <a:ln w="2540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FFDB05D-DB34-41B7-BCF8-E57424B915DE}"/>
                </a:ext>
              </a:extLst>
            </p:cNvPr>
            <p:cNvGrpSpPr/>
            <p:nvPr/>
          </p:nvGrpSpPr>
          <p:grpSpPr>
            <a:xfrm>
              <a:off x="-893353" y="576122"/>
              <a:ext cx="5678727" cy="4395538"/>
              <a:chOff x="-893353" y="576122"/>
              <a:chExt cx="5678727" cy="4395538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02ECD020-BA32-4922-978C-D0A2970FFE86}"/>
                  </a:ext>
                </a:extLst>
              </p:cNvPr>
              <p:cNvGrpSpPr/>
              <p:nvPr/>
            </p:nvGrpSpPr>
            <p:grpSpPr>
              <a:xfrm>
                <a:off x="-893353" y="576122"/>
                <a:ext cx="5678727" cy="4395538"/>
                <a:chOff x="-893353" y="576122"/>
                <a:chExt cx="5678727" cy="4395538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41BB5EEB-D7E9-4D3C-8952-286036E1E6AD}"/>
                    </a:ext>
                  </a:extLst>
                </p:cNvPr>
                <p:cNvGrpSpPr/>
                <p:nvPr/>
              </p:nvGrpSpPr>
              <p:grpSpPr>
                <a:xfrm>
                  <a:off x="-893353" y="576122"/>
                  <a:ext cx="5678727" cy="4395538"/>
                  <a:chOff x="-893353" y="576122"/>
                  <a:chExt cx="5678727" cy="4395538"/>
                </a:xfrm>
              </p:grpSpPr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90EE4993-876F-47B6-8CE3-3719FE1F436B}"/>
                      </a:ext>
                    </a:extLst>
                  </p:cNvPr>
                  <p:cNvGrpSpPr/>
                  <p:nvPr/>
                </p:nvGrpSpPr>
                <p:grpSpPr>
                  <a:xfrm>
                    <a:off x="-893353" y="576122"/>
                    <a:ext cx="5678727" cy="4395538"/>
                    <a:chOff x="-893353" y="576122"/>
                    <a:chExt cx="5678727" cy="4395538"/>
                  </a:xfrm>
                </p:grpSpPr>
                <p:grpSp>
                  <p:nvGrpSpPr>
                    <p:cNvPr id="194" name="Group 193">
                      <a:extLst>
                        <a:ext uri="{FF2B5EF4-FFF2-40B4-BE49-F238E27FC236}">
                          <a16:creationId xmlns:a16="http://schemas.microsoft.com/office/drawing/2014/main" id="{F0532872-03A6-4356-A76E-402740A7243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893353" y="576122"/>
                      <a:ext cx="5292309" cy="4395538"/>
                      <a:chOff x="-556803" y="576122"/>
                      <a:chExt cx="5292309" cy="4395538"/>
                    </a:xfrm>
                  </p:grpSpPr>
                  <p:cxnSp>
                    <p:nvCxnSpPr>
                      <p:cNvPr id="192" name="Straight Connector 191">
                        <a:extLst>
                          <a:ext uri="{FF2B5EF4-FFF2-40B4-BE49-F238E27FC236}">
                            <a16:creationId xmlns:a16="http://schemas.microsoft.com/office/drawing/2014/main" id="{1EE5896F-BFBA-4CFC-A6A4-0381E40C5AD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-222046" y="4467174"/>
                        <a:ext cx="1016883" cy="295805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sp>
                    <p:nvSpPr>
                      <p:cNvPr id="90" name="Rectangle: Rounded Corners 89">
                        <a:extLst>
                          <a:ext uri="{FF2B5EF4-FFF2-40B4-BE49-F238E27FC236}">
                            <a16:creationId xmlns:a16="http://schemas.microsoft.com/office/drawing/2014/main" id="{388D6DFA-1CFF-4ECC-B196-48401DBD7692}"/>
                          </a:ext>
                        </a:extLst>
                      </p:cNvPr>
                      <p:cNvSpPr/>
                      <p:nvPr/>
                    </p:nvSpPr>
                    <p:spPr>
                      <a:xfrm rot="998188">
                        <a:off x="18866" y="576122"/>
                        <a:ext cx="692727" cy="422030"/>
                      </a:xfrm>
                      <a:prstGeom prst="roundRect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91" name="Straight Connector 90">
                        <a:extLst>
                          <a:ext uri="{FF2B5EF4-FFF2-40B4-BE49-F238E27FC236}">
                            <a16:creationId xmlns:a16="http://schemas.microsoft.com/office/drawing/2014/main" id="{9E166050-EFB4-4461-AADD-53867330AF4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951345" y="842938"/>
                        <a:ext cx="3146598" cy="701923"/>
                      </a:xfrm>
                      <a:prstGeom prst="line">
                        <a:avLst/>
                      </a:prstGeom>
                      <a:ln w="76200" cap="rnd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92" name="Straight Connector 91">
                        <a:extLst>
                          <a:ext uri="{FF2B5EF4-FFF2-40B4-BE49-F238E27FC236}">
                            <a16:creationId xmlns:a16="http://schemas.microsoft.com/office/drawing/2014/main" id="{856C382F-4490-4297-B20F-8EA1B70497A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47883" y="723491"/>
                        <a:ext cx="203462" cy="119447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93" name="Straight Connector 92">
                        <a:extLst>
                          <a:ext uri="{FF2B5EF4-FFF2-40B4-BE49-F238E27FC236}">
                            <a16:creationId xmlns:a16="http://schemas.microsoft.com/office/drawing/2014/main" id="{D031F9FD-4B0A-4C9B-AC15-1245B1E59C4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09600" y="831639"/>
                        <a:ext cx="341745" cy="242563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94" name="Straight Connector 93">
                        <a:extLst>
                          <a:ext uri="{FF2B5EF4-FFF2-40B4-BE49-F238E27FC236}">
                            <a16:creationId xmlns:a16="http://schemas.microsoft.com/office/drawing/2014/main" id="{C1B3EC2D-F61D-4778-8928-83C1E6659E0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317403" y="4287856"/>
                        <a:ext cx="3407794" cy="308316"/>
                      </a:xfrm>
                      <a:prstGeom prst="line">
                        <a:avLst/>
                      </a:prstGeom>
                      <a:ln w="76200" cap="rnd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95" name="Straight Connector 94">
                        <a:extLst>
                          <a:ext uri="{FF2B5EF4-FFF2-40B4-BE49-F238E27FC236}">
                            <a16:creationId xmlns:a16="http://schemas.microsoft.com/office/drawing/2014/main" id="{E3B56496-820B-4C84-BAD7-BB8CFFB8AFB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34473" y="4481402"/>
                        <a:ext cx="300178" cy="108619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96" name="Straight Connector 95">
                        <a:extLst>
                          <a:ext uri="{FF2B5EF4-FFF2-40B4-BE49-F238E27FC236}">
                            <a16:creationId xmlns:a16="http://schemas.microsoft.com/office/drawing/2014/main" id="{A19DD05D-EEFB-448C-89A1-0366A066A8F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162988" y="4590022"/>
                        <a:ext cx="134718" cy="263495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183" name="Straight Connector 182">
                        <a:extLst>
                          <a:ext uri="{FF2B5EF4-FFF2-40B4-BE49-F238E27FC236}">
                            <a16:creationId xmlns:a16="http://schemas.microsoft.com/office/drawing/2014/main" id="{294CDE92-160A-4B57-A0AE-E1089A0364D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3301131" y="966229"/>
                        <a:ext cx="796812" cy="143807"/>
                      </a:xfrm>
                      <a:prstGeom prst="line">
                        <a:avLst/>
                      </a:prstGeom>
                      <a:ln w="76200" cap="rnd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184" name="Straight Connector 183">
                        <a:extLst>
                          <a:ext uri="{FF2B5EF4-FFF2-40B4-BE49-F238E27FC236}">
                            <a16:creationId xmlns:a16="http://schemas.microsoft.com/office/drawing/2014/main" id="{7AF260A8-58BD-47D1-8E84-241E3AF00E8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3781638" y="3847702"/>
                        <a:ext cx="953868" cy="169957"/>
                      </a:xfrm>
                      <a:prstGeom prst="line">
                        <a:avLst/>
                      </a:prstGeom>
                      <a:ln w="76200" cap="rnd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cxnSp>
                    <p:nvCxnSpPr>
                      <p:cNvPr id="185" name="Straight Connector 184">
                        <a:extLst>
                          <a:ext uri="{FF2B5EF4-FFF2-40B4-BE49-F238E27FC236}">
                            <a16:creationId xmlns:a16="http://schemas.microsoft.com/office/drawing/2014/main" id="{DF636DB1-C09E-4FB3-875B-B57FB33CF71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3224743" y="3454370"/>
                        <a:ext cx="1407796" cy="941458"/>
                      </a:xfrm>
                      <a:prstGeom prst="line">
                        <a:avLst/>
                      </a:prstGeom>
                      <a:ln w="76200" cap="rnd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  <p:sp>
                    <p:nvSpPr>
                      <p:cNvPr id="97" name="Rectangle: Rounded Corners 96">
                        <a:extLst>
                          <a:ext uri="{FF2B5EF4-FFF2-40B4-BE49-F238E27FC236}">
                            <a16:creationId xmlns:a16="http://schemas.microsoft.com/office/drawing/2014/main" id="{4623F9B5-0F36-4439-9224-4A7F38A188D1}"/>
                          </a:ext>
                        </a:extLst>
                      </p:cNvPr>
                      <p:cNvSpPr/>
                      <p:nvPr/>
                    </p:nvSpPr>
                    <p:spPr>
                      <a:xfrm rot="20700000">
                        <a:off x="427448" y="4549630"/>
                        <a:ext cx="692727" cy="422030"/>
                      </a:xfrm>
                      <a:prstGeom prst="roundRect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8" name="Arc 187">
                        <a:extLst>
                          <a:ext uri="{FF2B5EF4-FFF2-40B4-BE49-F238E27FC236}">
                            <a16:creationId xmlns:a16="http://schemas.microsoft.com/office/drawing/2014/main" id="{37185AB6-CE04-4150-BDDA-D1C04796EA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71637" y="606391"/>
                        <a:ext cx="568707" cy="510967"/>
                      </a:xfrm>
                      <a:prstGeom prst="arc">
                        <a:avLst>
                          <a:gd name="adj1" fmla="val 11524599"/>
                          <a:gd name="adj2" fmla="val 0"/>
                        </a:avLst>
                      </a:prstGeom>
                      <a:ln w="28575"/>
                    </p:spPr>
                    <p:style>
                      <a:lnRef idx="3">
                        <a:schemeClr val="accent3"/>
                      </a:lnRef>
                      <a:fillRef idx="0">
                        <a:schemeClr val="accent3"/>
                      </a:fillRef>
                      <a:effectRef idx="2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9" name="Arc 188">
                        <a:extLst>
                          <a:ext uri="{FF2B5EF4-FFF2-40B4-BE49-F238E27FC236}">
                            <a16:creationId xmlns:a16="http://schemas.microsoft.com/office/drawing/2014/main" id="{31921F07-9698-4581-8814-B6CB573634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3318" y="4286652"/>
                        <a:ext cx="568707" cy="510967"/>
                      </a:xfrm>
                      <a:prstGeom prst="arc">
                        <a:avLst>
                          <a:gd name="adj1" fmla="val 11836054"/>
                          <a:gd name="adj2" fmla="val 0"/>
                        </a:avLst>
                      </a:prstGeom>
                      <a:ln w="28575"/>
                    </p:spPr>
                    <p:style>
                      <a:lnRef idx="3">
                        <a:schemeClr val="accent3"/>
                      </a:lnRef>
                      <a:fillRef idx="0">
                        <a:schemeClr val="accent3"/>
                      </a:fillRef>
                      <a:effectRef idx="2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190" name="Straight Connector 189">
                        <a:extLst>
                          <a:ext uri="{FF2B5EF4-FFF2-40B4-BE49-F238E27FC236}">
                            <a16:creationId xmlns:a16="http://schemas.microsoft.com/office/drawing/2014/main" id="{A17ACF19-CFE3-4266-965C-64B5C7010E6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-556803" y="818939"/>
                        <a:ext cx="1042683" cy="163731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1">
                        <a:schemeClr val="accent3"/>
                      </a:lnRef>
                      <a:fillRef idx="2">
                        <a:schemeClr val="accent3"/>
                      </a:fillRef>
                      <a:effectRef idx="1">
                        <a:schemeClr val="accent3"/>
                      </a:effectRef>
                      <a:fontRef idx="minor">
                        <a:schemeClr val="dk1"/>
                      </a:fontRef>
                    </p:style>
                  </p:cxnSp>
                </p:grpSp>
                <p:cxnSp>
                  <p:nvCxnSpPr>
                    <p:cNvPr id="163" name="Straight Connector 162">
                      <a:extLst>
                        <a:ext uri="{FF2B5EF4-FFF2-40B4-BE49-F238E27FC236}">
                          <a16:creationId xmlns:a16="http://schemas.microsoft.com/office/drawing/2014/main" id="{0D6EF988-F892-43E9-8717-E285861FC4F9}"/>
                        </a:ext>
                      </a:extLst>
                    </p:cNvPr>
                    <p:cNvCxnSpPr>
                      <a:cxnSpLocks/>
                      <a:endCxn id="257" idx="3"/>
                    </p:cNvCxnSpPr>
                    <p:nvPr/>
                  </p:nvCxnSpPr>
                  <p:spPr>
                    <a:xfrm flipV="1">
                      <a:off x="1975853" y="841991"/>
                      <a:ext cx="1739792" cy="298398"/>
                    </a:xfrm>
                    <a:prstGeom prst="line">
                      <a:avLst/>
                    </a:prstGeom>
                    <a:ln w="76200" cap="rnd"/>
                  </p:spPr>
                  <p:style>
                    <a:lnRef idx="1">
                      <a:schemeClr val="accent3"/>
                    </a:lnRef>
                    <a:fillRef idx="2">
                      <a:schemeClr val="accent3"/>
                    </a:fillRef>
                    <a:effectRef idx="1">
                      <a:schemeClr val="accent3"/>
                    </a:effectRef>
                    <a:fontRef idx="minor">
                      <a:schemeClr val="dk1"/>
                    </a:fontRef>
                  </p:style>
                </p:cxnSp>
                <p:cxnSp>
                  <p:nvCxnSpPr>
                    <p:cNvPr id="20" name="Straight Connector 19">
                      <a:extLst>
                        <a:ext uri="{FF2B5EF4-FFF2-40B4-BE49-F238E27FC236}">
                          <a16:creationId xmlns:a16="http://schemas.microsoft.com/office/drawing/2014/main" id="{BED24F63-7F38-4053-8D12-6B5DAA0EAC48}"/>
                        </a:ext>
                      </a:extLst>
                    </p:cNvPr>
                    <p:cNvCxnSpPr>
                      <a:cxnSpLocks/>
                      <a:stCxn id="254" idx="4"/>
                      <a:endCxn id="5" idx="2"/>
                    </p:cNvCxnSpPr>
                    <p:nvPr/>
                  </p:nvCxnSpPr>
                  <p:spPr>
                    <a:xfrm flipV="1">
                      <a:off x="4306130" y="3314107"/>
                      <a:ext cx="369177" cy="142067"/>
                    </a:xfrm>
                    <a:prstGeom prst="line">
                      <a:avLst/>
                    </a:prstGeom>
                    <a:ln w="25400" cap="rnd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9" name="Straight Connector 248">
                      <a:extLst>
                        <a:ext uri="{FF2B5EF4-FFF2-40B4-BE49-F238E27FC236}">
                          <a16:creationId xmlns:a16="http://schemas.microsoft.com/office/drawing/2014/main" id="{F04C5A3E-27B1-4794-9642-594115325801}"/>
                        </a:ext>
                      </a:extLst>
                    </p:cNvPr>
                    <p:cNvCxnSpPr>
                      <a:cxnSpLocks/>
                      <a:endCxn id="14" idx="7"/>
                    </p:cNvCxnSpPr>
                    <p:nvPr/>
                  </p:nvCxnSpPr>
                  <p:spPr>
                    <a:xfrm flipV="1">
                      <a:off x="4401532" y="3735327"/>
                      <a:ext cx="383842" cy="107670"/>
                    </a:xfrm>
                    <a:prstGeom prst="line">
                      <a:avLst/>
                    </a:prstGeom>
                    <a:ln w="25400" cap="rnd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" name="Straight Connector 249">
                      <a:extLst>
                        <a:ext uri="{FF2B5EF4-FFF2-40B4-BE49-F238E27FC236}">
                          <a16:creationId xmlns:a16="http://schemas.microsoft.com/office/drawing/2014/main" id="{08765E43-6411-419F-A41B-9742B1FDD1E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4429990" y="4226491"/>
                      <a:ext cx="293263" cy="54400"/>
                    </a:xfrm>
                    <a:prstGeom prst="line">
                      <a:avLst/>
                    </a:prstGeom>
                    <a:ln w="25400" cap="rnd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2" name="Straight Connector 251">
                      <a:extLst>
                        <a:ext uri="{FF2B5EF4-FFF2-40B4-BE49-F238E27FC236}">
                          <a16:creationId xmlns:a16="http://schemas.microsoft.com/office/drawing/2014/main" id="{ABC643AC-C9E1-42BE-A357-C52D0A6672E5}"/>
                        </a:ext>
                      </a:extLst>
                    </p:cNvPr>
                    <p:cNvCxnSpPr>
                      <a:cxnSpLocks/>
                      <a:endCxn id="234" idx="5"/>
                    </p:cNvCxnSpPr>
                    <p:nvPr/>
                  </p:nvCxnSpPr>
                  <p:spPr>
                    <a:xfrm>
                      <a:off x="3795062" y="1110036"/>
                      <a:ext cx="358162" cy="10660"/>
                    </a:xfrm>
                    <a:prstGeom prst="line">
                      <a:avLst/>
                    </a:prstGeom>
                    <a:ln w="25400" cap="rnd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3" name="Straight Connector 252">
                      <a:extLst>
                        <a:ext uri="{FF2B5EF4-FFF2-40B4-BE49-F238E27FC236}">
                          <a16:creationId xmlns:a16="http://schemas.microsoft.com/office/drawing/2014/main" id="{C16148EF-008B-427E-96BB-CBF835CD0C99}"/>
                        </a:ext>
                      </a:extLst>
                    </p:cNvPr>
                    <p:cNvCxnSpPr>
                      <a:cxnSpLocks/>
                      <a:endCxn id="265" idx="0"/>
                    </p:cNvCxnSpPr>
                    <p:nvPr/>
                  </p:nvCxnSpPr>
                  <p:spPr>
                    <a:xfrm flipV="1">
                      <a:off x="3761393" y="1546659"/>
                      <a:ext cx="461287" cy="10426"/>
                    </a:xfrm>
                    <a:prstGeom prst="line">
                      <a:avLst/>
                    </a:prstGeom>
                    <a:ln w="25400" cap="rnd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54" name="Oval 253">
                      <a:extLst>
                        <a:ext uri="{FF2B5EF4-FFF2-40B4-BE49-F238E27FC236}">
                          <a16:creationId xmlns:a16="http://schemas.microsoft.com/office/drawing/2014/main" id="{240B74D6-371B-46F2-804A-B74B66961C51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4280501" y="338514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5" name="Oval 254">
                      <a:extLst>
                        <a:ext uri="{FF2B5EF4-FFF2-40B4-BE49-F238E27FC236}">
                          <a16:creationId xmlns:a16="http://schemas.microsoft.com/office/drawing/2014/main" id="{6055F475-4F61-4271-AD97-DC16793A34DA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4366861" y="336482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6" name="Oval 255">
                      <a:extLst>
                        <a:ext uri="{FF2B5EF4-FFF2-40B4-BE49-F238E27FC236}">
                          <a16:creationId xmlns:a16="http://schemas.microsoft.com/office/drawing/2014/main" id="{22425563-2885-4EFD-9277-D32E76BFC19F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4448141" y="334450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7" name="Oval 256">
                      <a:extLst>
                        <a:ext uri="{FF2B5EF4-FFF2-40B4-BE49-F238E27FC236}">
                          <a16:creationId xmlns:a16="http://schemas.microsoft.com/office/drawing/2014/main" id="{5B889B00-AFB6-4C64-9647-B5DC54F0CB6D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3711541" y="78926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8" name="Oval 257">
                      <a:extLst>
                        <a:ext uri="{FF2B5EF4-FFF2-40B4-BE49-F238E27FC236}">
                          <a16:creationId xmlns:a16="http://schemas.microsoft.com/office/drawing/2014/main" id="{ADAF101A-67FD-4F30-93B4-8F812A327AA6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3797901" y="78418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9" name="Oval 258">
                      <a:extLst>
                        <a:ext uri="{FF2B5EF4-FFF2-40B4-BE49-F238E27FC236}">
                          <a16:creationId xmlns:a16="http://schemas.microsoft.com/office/drawing/2014/main" id="{3CA8475D-2C23-4BB0-B1E9-ED3C16B92577}"/>
                        </a:ext>
                      </a:extLst>
                    </p:cNvPr>
                    <p:cNvSpPr/>
                    <p:nvPr/>
                  </p:nvSpPr>
                  <p:spPr>
                    <a:xfrm rot="1091429">
                      <a:off x="3879181" y="779105"/>
                      <a:ext cx="73999" cy="72849"/>
                    </a:xfrm>
                    <a:prstGeom prst="ellipse">
                      <a:avLst/>
                    </a:prstGeom>
                    <a:gradFill flip="none" rotWithShape="1">
                      <a:gsLst>
                        <a:gs pos="43000">
                          <a:srgbClr val="DF935F"/>
                        </a:gs>
                        <a:gs pos="0">
                          <a:schemeClr val="accent2">
                            <a:lumMod val="75000"/>
                          </a:schemeClr>
                        </a:gs>
                        <a:gs pos="86000">
                          <a:srgbClr val="DF935F"/>
                        </a:gs>
                        <a:gs pos="68000">
                          <a:schemeClr val="accent2">
                            <a:lumMod val="40000"/>
                            <a:lumOff val="60000"/>
                          </a:schemeClr>
                        </a:gs>
                        <a:gs pos="100000">
                          <a:schemeClr val="accent2">
                            <a:lumMod val="7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47" name="Flowchart: Delay 46">
                    <a:extLst>
                      <a:ext uri="{FF2B5EF4-FFF2-40B4-BE49-F238E27FC236}">
                        <a16:creationId xmlns:a16="http://schemas.microsoft.com/office/drawing/2014/main" id="{CBB057CA-5F2F-49B9-86BC-452E5FF9E47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832208" y="1453097"/>
                    <a:ext cx="73163" cy="187054"/>
                  </a:xfrm>
                  <a:prstGeom prst="flowChartDelay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60" name="Straight Connector 259">
                    <a:extLst>
                      <a:ext uri="{FF2B5EF4-FFF2-40B4-BE49-F238E27FC236}">
                        <a16:creationId xmlns:a16="http://schemas.microsoft.com/office/drawing/2014/main" id="{6F4DAB0B-8052-4754-9A3B-D5A781EED8F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66276" y="1463638"/>
                    <a:ext cx="181850" cy="0"/>
                  </a:xfrm>
                  <a:prstGeom prst="line">
                    <a:avLst/>
                  </a:prstGeom>
                  <a:ln w="25400" cap="rnd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1" name="Straight Connector 260">
                    <a:extLst>
                      <a:ext uri="{FF2B5EF4-FFF2-40B4-BE49-F238E27FC236}">
                        <a16:creationId xmlns:a16="http://schemas.microsoft.com/office/drawing/2014/main" id="{4966C98E-0D8D-4EFC-8970-CE93414997D3}"/>
                      </a:ext>
                    </a:extLst>
                  </p:cNvPr>
                  <p:cNvCxnSpPr>
                    <a:cxnSpLocks/>
                    <a:endCxn id="107" idx="0"/>
                  </p:cNvCxnSpPr>
                  <p:nvPr/>
                </p:nvCxnSpPr>
                <p:spPr>
                  <a:xfrm flipV="1">
                    <a:off x="3866276" y="1638657"/>
                    <a:ext cx="294464" cy="3212"/>
                  </a:xfrm>
                  <a:prstGeom prst="line">
                    <a:avLst/>
                  </a:prstGeom>
                  <a:ln w="25400" cap="rnd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3" name="Group 52">
                  <a:extLst>
                    <a:ext uri="{FF2B5EF4-FFF2-40B4-BE49-F238E27FC236}">
                      <a16:creationId xmlns:a16="http://schemas.microsoft.com/office/drawing/2014/main" id="{FE8859E4-B8AD-48EA-A222-5204DCE571D5}"/>
                    </a:ext>
                  </a:extLst>
                </p:cNvPr>
                <p:cNvGrpSpPr/>
                <p:nvPr/>
              </p:nvGrpSpPr>
              <p:grpSpPr>
                <a:xfrm rot="20871003">
                  <a:off x="4484895" y="4146627"/>
                  <a:ext cx="287280" cy="189330"/>
                  <a:chOff x="4481812" y="4163957"/>
                  <a:chExt cx="287280" cy="189330"/>
                </a:xfrm>
              </p:grpSpPr>
              <p:sp>
                <p:nvSpPr>
                  <p:cNvPr id="262" name="Flowchart: Delay 261">
                    <a:extLst>
                      <a:ext uri="{FF2B5EF4-FFF2-40B4-BE49-F238E27FC236}">
                        <a16:creationId xmlns:a16="http://schemas.microsoft.com/office/drawing/2014/main" id="{A2519F30-66A6-488E-8203-F353D0CF7F47}"/>
                      </a:ext>
                    </a:extLst>
                  </p:cNvPr>
                  <p:cNvSpPr/>
                  <p:nvPr/>
                </p:nvSpPr>
                <p:spPr>
                  <a:xfrm rot="11122737">
                    <a:off x="4481812" y="4163957"/>
                    <a:ext cx="63374" cy="171191"/>
                  </a:xfrm>
                  <a:prstGeom prst="flowChartDelay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63" name="Straight Connector 262">
                    <a:extLst>
                      <a:ext uri="{FF2B5EF4-FFF2-40B4-BE49-F238E27FC236}">
                        <a16:creationId xmlns:a16="http://schemas.microsoft.com/office/drawing/2014/main" id="{61048780-53D2-4A6E-8157-50ECE06E4EA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728997" flipV="1">
                    <a:off x="4521206" y="4177422"/>
                    <a:ext cx="235509" cy="36252"/>
                  </a:xfrm>
                  <a:prstGeom prst="line">
                    <a:avLst/>
                  </a:prstGeom>
                  <a:ln w="25400" cap="rnd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4" name="Straight Connector 263">
                    <a:extLst>
                      <a:ext uri="{FF2B5EF4-FFF2-40B4-BE49-F238E27FC236}">
                        <a16:creationId xmlns:a16="http://schemas.microsoft.com/office/drawing/2014/main" id="{D1FFF7EA-C9A6-4AA7-ADC8-948397A4219C}"/>
                      </a:ext>
                    </a:extLst>
                  </p:cNvPr>
                  <p:cNvCxnSpPr>
                    <a:cxnSpLocks/>
                    <a:endCxn id="101" idx="0"/>
                  </p:cNvCxnSpPr>
                  <p:nvPr/>
                </p:nvCxnSpPr>
                <p:spPr>
                  <a:xfrm rot="728997" flipV="1">
                    <a:off x="4542753" y="4321963"/>
                    <a:ext cx="226339" cy="31324"/>
                  </a:xfrm>
                  <a:prstGeom prst="line">
                    <a:avLst/>
                  </a:prstGeom>
                  <a:ln w="25400" cap="rnd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54F0910-D1E2-46E3-94BF-C8D0D8B9DBA5}"/>
                  </a:ext>
                </a:extLst>
              </p:cNvPr>
              <p:cNvSpPr/>
              <p:nvPr/>
            </p:nvSpPr>
            <p:spPr>
              <a:xfrm>
                <a:off x="1308100" y="919839"/>
                <a:ext cx="54737" cy="154363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50DEC338-0889-4946-8D51-FEC1F1E0D588}"/>
                  </a:ext>
                </a:extLst>
              </p:cNvPr>
              <p:cNvCxnSpPr/>
              <p:nvPr/>
            </p:nvCxnSpPr>
            <p:spPr>
              <a:xfrm>
                <a:off x="1308100" y="853116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7FAC3D34-9EF8-4192-BE3C-428B0D575367}"/>
                  </a:ext>
                </a:extLst>
              </p:cNvPr>
              <p:cNvCxnSpPr/>
              <p:nvPr/>
            </p:nvCxnSpPr>
            <p:spPr>
              <a:xfrm>
                <a:off x="1371600" y="891216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D90A66A6-4ECD-4914-8545-DE4F710A53A5}"/>
                  </a:ext>
                </a:extLst>
              </p:cNvPr>
              <p:cNvSpPr/>
              <p:nvPr/>
            </p:nvSpPr>
            <p:spPr>
              <a:xfrm>
                <a:off x="1689100" y="4437739"/>
                <a:ext cx="54737" cy="154363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49FDCBA3-BFF8-47E1-9F61-F2D3AEA5DD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89100" y="4396416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480E4A6F-980B-486A-91A5-ADB6BE4E5F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600" y="4364666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CF8C4C-E2A8-44B7-9F78-9DEC60E31A2C}"/>
              </a:ext>
            </a:extLst>
          </p:cNvPr>
          <p:cNvGrpSpPr/>
          <p:nvPr/>
        </p:nvGrpSpPr>
        <p:grpSpPr>
          <a:xfrm rot="207273">
            <a:off x="3975902" y="849029"/>
            <a:ext cx="3001277" cy="2553316"/>
            <a:chOff x="2306500" y="-1684922"/>
            <a:chExt cx="4021646" cy="3399605"/>
          </a:xfrm>
        </p:grpSpPr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207B3C85-1731-49E2-A26A-4278687D38C2}"/>
                </a:ext>
              </a:extLst>
            </p:cNvPr>
            <p:cNvSpPr/>
            <p:nvPr/>
          </p:nvSpPr>
          <p:spPr>
            <a:xfrm>
              <a:off x="4300075" y="-1477506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F1F759C8-C96E-4550-9FDC-96E47C13D139}"/>
                </a:ext>
              </a:extLst>
            </p:cNvPr>
            <p:cNvSpPr/>
            <p:nvPr/>
          </p:nvSpPr>
          <p:spPr>
            <a:xfrm>
              <a:off x="3961654" y="-1531721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26D228C9-4E70-4381-8AAC-8B938433F9DE}"/>
                </a:ext>
              </a:extLst>
            </p:cNvPr>
            <p:cNvSpPr/>
            <p:nvPr/>
          </p:nvSpPr>
          <p:spPr>
            <a:xfrm>
              <a:off x="4184809" y="-149332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2356793E-9223-4BBB-B50D-B9C215350D1B}"/>
                </a:ext>
              </a:extLst>
            </p:cNvPr>
            <p:cNvSpPr/>
            <p:nvPr/>
          </p:nvSpPr>
          <p:spPr>
            <a:xfrm>
              <a:off x="4415307" y="-1468674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5F17CAA-39A4-4CA1-81A7-989445B9A073}"/>
                </a:ext>
              </a:extLst>
            </p:cNvPr>
            <p:cNvSpPr/>
            <p:nvPr/>
          </p:nvSpPr>
          <p:spPr>
            <a:xfrm>
              <a:off x="4534342" y="-1452363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68B03E1A-3AD2-423F-9307-554C2A8486B0}"/>
                </a:ext>
              </a:extLst>
            </p:cNvPr>
            <p:cNvSpPr/>
            <p:nvPr/>
          </p:nvSpPr>
          <p:spPr>
            <a:xfrm>
              <a:off x="4765649" y="-1406449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5FD4167-0163-49F5-ACE5-472DAD037DD2}"/>
                </a:ext>
              </a:extLst>
            </p:cNvPr>
            <p:cNvSpPr/>
            <p:nvPr/>
          </p:nvSpPr>
          <p:spPr>
            <a:xfrm>
              <a:off x="4879368" y="-139758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4E4B6FD6-8857-4719-A253-71A053249763}"/>
                </a:ext>
              </a:extLst>
            </p:cNvPr>
            <p:cNvSpPr/>
            <p:nvPr/>
          </p:nvSpPr>
          <p:spPr>
            <a:xfrm>
              <a:off x="5106804" y="-1357961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327B4D44-50F8-43FC-B4C9-02E5058761F0}"/>
                </a:ext>
              </a:extLst>
            </p:cNvPr>
            <p:cNvSpPr/>
            <p:nvPr/>
          </p:nvSpPr>
          <p:spPr>
            <a:xfrm>
              <a:off x="4997211" y="-138064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533C1E39-3CF8-4B9D-9182-F80B5A5D473E}"/>
                </a:ext>
              </a:extLst>
            </p:cNvPr>
            <p:cNvSpPr/>
            <p:nvPr/>
          </p:nvSpPr>
          <p:spPr>
            <a:xfrm>
              <a:off x="4077165" y="-1517282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616C2CF3-2374-42C3-A9E0-3B1F3E6368E8}"/>
                </a:ext>
              </a:extLst>
            </p:cNvPr>
            <p:cNvSpPr/>
            <p:nvPr/>
          </p:nvSpPr>
          <p:spPr>
            <a:xfrm>
              <a:off x="4644950" y="-143306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BE4B0E5F-988C-45CD-B818-76F1EFC93737}"/>
                </a:ext>
              </a:extLst>
            </p:cNvPr>
            <p:cNvSpPr/>
            <p:nvPr/>
          </p:nvSpPr>
          <p:spPr>
            <a:xfrm>
              <a:off x="5221534" y="-1324337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6C84C040-4700-46EF-A22E-0C97A0E9A4F5}"/>
                </a:ext>
              </a:extLst>
            </p:cNvPr>
            <p:cNvSpPr/>
            <p:nvPr/>
          </p:nvSpPr>
          <p:spPr>
            <a:xfrm>
              <a:off x="5332919" y="-130371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EDFD39F5-6972-448D-A0E3-477BDB81C193}"/>
                </a:ext>
              </a:extLst>
            </p:cNvPr>
            <p:cNvSpPr/>
            <p:nvPr/>
          </p:nvSpPr>
          <p:spPr>
            <a:xfrm>
              <a:off x="5795001" y="-1175783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5500ADBF-BE1B-4767-BD3F-0D903B5E7CDB}"/>
                </a:ext>
              </a:extLst>
            </p:cNvPr>
            <p:cNvSpPr/>
            <p:nvPr/>
          </p:nvSpPr>
          <p:spPr>
            <a:xfrm>
              <a:off x="5456450" y="-127791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38F79040-33B6-4B2D-8DA3-BCAE40A9943B}"/>
                </a:ext>
              </a:extLst>
            </p:cNvPr>
            <p:cNvSpPr/>
            <p:nvPr/>
          </p:nvSpPr>
          <p:spPr>
            <a:xfrm>
              <a:off x="5679479" y="-121645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BA791C8F-FEB9-4B4D-A204-3EABA1A9A118}"/>
                </a:ext>
              </a:extLst>
            </p:cNvPr>
            <p:cNvSpPr/>
            <p:nvPr/>
          </p:nvSpPr>
          <p:spPr>
            <a:xfrm>
              <a:off x="5910617" y="-1135867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61ABF9B9-0C8B-4794-8AA5-3283A82A9141}"/>
                </a:ext>
              </a:extLst>
            </p:cNvPr>
            <p:cNvSpPr/>
            <p:nvPr/>
          </p:nvSpPr>
          <p:spPr>
            <a:xfrm>
              <a:off x="6015298" y="-1083576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39F468C6-7F3B-41C3-9CA9-938892A1612A}"/>
                </a:ext>
              </a:extLst>
            </p:cNvPr>
            <p:cNvSpPr/>
            <p:nvPr/>
          </p:nvSpPr>
          <p:spPr>
            <a:xfrm>
              <a:off x="5916605" y="-229532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A34FB7AC-AB61-4BD5-A340-CBAC06CC7141}"/>
                </a:ext>
              </a:extLst>
            </p:cNvPr>
            <p:cNvSpPr/>
            <p:nvPr/>
          </p:nvSpPr>
          <p:spPr>
            <a:xfrm>
              <a:off x="6208196" y="-57198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F3AEAEDD-ED9B-4267-ACE4-82AE5CC9C2F2}"/>
                </a:ext>
              </a:extLst>
            </p:cNvPr>
            <p:cNvSpPr/>
            <p:nvPr/>
          </p:nvSpPr>
          <p:spPr>
            <a:xfrm>
              <a:off x="6075951" y="-38418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07E62967-9499-4ED4-B2CC-2822172598D4}"/>
                </a:ext>
              </a:extLst>
            </p:cNvPr>
            <p:cNvSpPr/>
            <p:nvPr/>
          </p:nvSpPr>
          <p:spPr>
            <a:xfrm>
              <a:off x="6152422" y="-478749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D6CFFF4D-E562-4E44-A7D7-973A2D375E8A}"/>
                </a:ext>
              </a:extLst>
            </p:cNvPr>
            <p:cNvSpPr/>
            <p:nvPr/>
          </p:nvSpPr>
          <p:spPr>
            <a:xfrm>
              <a:off x="5571320" y="-1248846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F38873C0-A2F4-46CD-96F6-7ED09AB0ADE5}"/>
                </a:ext>
              </a:extLst>
            </p:cNvPr>
            <p:cNvSpPr/>
            <p:nvPr/>
          </p:nvSpPr>
          <p:spPr>
            <a:xfrm>
              <a:off x="6124453" y="-103387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C92CA6A1-E607-4890-AE69-0425742056D1}"/>
                </a:ext>
              </a:extLst>
            </p:cNvPr>
            <p:cNvSpPr/>
            <p:nvPr/>
          </p:nvSpPr>
          <p:spPr>
            <a:xfrm>
              <a:off x="5995154" y="-310203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C8321CA-738E-46F1-9A84-7EB6173F224E}"/>
                </a:ext>
              </a:extLst>
            </p:cNvPr>
            <p:cNvSpPr/>
            <p:nvPr/>
          </p:nvSpPr>
          <p:spPr>
            <a:xfrm>
              <a:off x="5482449" y="127234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71F8DCC-7154-48DE-8D92-245DC729F90B}"/>
                </a:ext>
              </a:extLst>
            </p:cNvPr>
            <p:cNvSpPr/>
            <p:nvPr/>
          </p:nvSpPr>
          <p:spPr>
            <a:xfrm>
              <a:off x="5831906" y="-15777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9D3F4DE-741A-4C79-84B2-EF6D210E2504}"/>
                </a:ext>
              </a:extLst>
            </p:cNvPr>
            <p:cNvSpPr/>
            <p:nvPr/>
          </p:nvSpPr>
          <p:spPr>
            <a:xfrm>
              <a:off x="5661427" y="-13641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9A782825-A952-4844-B621-25BDFCE0319C}"/>
                </a:ext>
              </a:extLst>
            </p:cNvPr>
            <p:cNvSpPr/>
            <p:nvPr/>
          </p:nvSpPr>
          <p:spPr>
            <a:xfrm>
              <a:off x="5747724" y="-85702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CF2A06D2-2E09-4272-8E03-A188C45FEB3B}"/>
                </a:ext>
              </a:extLst>
            </p:cNvPr>
            <p:cNvSpPr/>
            <p:nvPr/>
          </p:nvSpPr>
          <p:spPr>
            <a:xfrm>
              <a:off x="5570009" y="6097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8A478A6C-7FD8-40A0-BFC5-E7FAEE20BFF6}"/>
                </a:ext>
              </a:extLst>
            </p:cNvPr>
            <p:cNvSpPr/>
            <p:nvPr/>
          </p:nvSpPr>
          <p:spPr>
            <a:xfrm>
              <a:off x="5043942" y="44954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0D3F5838-D3F8-47CC-BFE6-E64B37C37C4C}"/>
                </a:ext>
              </a:extLst>
            </p:cNvPr>
            <p:cNvSpPr/>
            <p:nvPr/>
          </p:nvSpPr>
          <p:spPr>
            <a:xfrm>
              <a:off x="5394514" y="190775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85CD371-F06A-4B6F-86FF-00083BA13850}"/>
                </a:ext>
              </a:extLst>
            </p:cNvPr>
            <p:cNvSpPr/>
            <p:nvPr/>
          </p:nvSpPr>
          <p:spPr>
            <a:xfrm>
              <a:off x="5223180" y="32735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02345EFB-A4C3-4715-935B-650AD6AE41B9}"/>
                </a:ext>
              </a:extLst>
            </p:cNvPr>
            <p:cNvSpPr/>
            <p:nvPr/>
          </p:nvSpPr>
          <p:spPr>
            <a:xfrm>
              <a:off x="5306577" y="258229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B4FD6C-35CD-4A42-8D00-443311BF2B83}"/>
                </a:ext>
              </a:extLst>
            </p:cNvPr>
            <p:cNvSpPr/>
            <p:nvPr/>
          </p:nvSpPr>
          <p:spPr>
            <a:xfrm>
              <a:off x="5133498" y="387784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0437E11-AB82-4629-9094-5EC93945C408}"/>
                </a:ext>
              </a:extLst>
            </p:cNvPr>
            <p:cNvSpPr/>
            <p:nvPr/>
          </p:nvSpPr>
          <p:spPr>
            <a:xfrm>
              <a:off x="4587561" y="754357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97173E8D-8967-4B3F-AA04-F71794421774}"/>
                </a:ext>
              </a:extLst>
            </p:cNvPr>
            <p:cNvSpPr/>
            <p:nvPr/>
          </p:nvSpPr>
          <p:spPr>
            <a:xfrm>
              <a:off x="4681965" y="690936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E0D1C0D5-1E88-488C-B1CA-000F3D037993}"/>
                </a:ext>
              </a:extLst>
            </p:cNvPr>
            <p:cNvSpPr/>
            <p:nvPr/>
          </p:nvSpPr>
          <p:spPr>
            <a:xfrm>
              <a:off x="4867066" y="57177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F53A7794-BDF2-46D7-9C57-A8F8F191BF1F}"/>
                </a:ext>
              </a:extLst>
            </p:cNvPr>
            <p:cNvSpPr/>
            <p:nvPr/>
          </p:nvSpPr>
          <p:spPr>
            <a:xfrm>
              <a:off x="4956145" y="513651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779A8155-E11F-428B-AAA7-EC2F0F55A8A7}"/>
                </a:ext>
              </a:extLst>
            </p:cNvPr>
            <p:cNvSpPr/>
            <p:nvPr/>
          </p:nvSpPr>
          <p:spPr>
            <a:xfrm>
              <a:off x="4770818" y="631512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C3CDDAB0-DCEF-4596-BD1D-26F042F4749E}"/>
                </a:ext>
              </a:extLst>
            </p:cNvPr>
            <p:cNvSpPr/>
            <p:nvPr/>
          </p:nvSpPr>
          <p:spPr>
            <a:xfrm>
              <a:off x="2944428" y="-1639770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61A0284A-E67B-4229-B0FE-123070391ACF}"/>
                </a:ext>
              </a:extLst>
            </p:cNvPr>
            <p:cNvSpPr/>
            <p:nvPr/>
          </p:nvSpPr>
          <p:spPr>
            <a:xfrm>
              <a:off x="3157685" y="-1626950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880DC65F-0B6A-4A17-9AE5-01706C09F523}"/>
                </a:ext>
              </a:extLst>
            </p:cNvPr>
            <p:cNvSpPr/>
            <p:nvPr/>
          </p:nvSpPr>
          <p:spPr>
            <a:xfrm>
              <a:off x="3275693" y="-1619479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6B414074-9E0C-4B3A-B739-8B280A96E458}"/>
                </a:ext>
              </a:extLst>
            </p:cNvPr>
            <p:cNvSpPr/>
            <p:nvPr/>
          </p:nvSpPr>
          <p:spPr>
            <a:xfrm>
              <a:off x="3514699" y="-1584249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2F5AD47D-E1A1-4BD0-829E-480092AD7548}"/>
                </a:ext>
              </a:extLst>
            </p:cNvPr>
            <p:cNvSpPr/>
            <p:nvPr/>
          </p:nvSpPr>
          <p:spPr>
            <a:xfrm>
              <a:off x="3628418" y="-157538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FCE78B44-AF29-430F-84EB-6A0FFA2D5E78}"/>
                </a:ext>
              </a:extLst>
            </p:cNvPr>
            <p:cNvSpPr/>
            <p:nvPr/>
          </p:nvSpPr>
          <p:spPr>
            <a:xfrm>
              <a:off x="3855854" y="-1535761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0C2BF277-CB0E-4BED-8D69-D9A97C3A92DF}"/>
                </a:ext>
              </a:extLst>
            </p:cNvPr>
            <p:cNvSpPr/>
            <p:nvPr/>
          </p:nvSpPr>
          <p:spPr>
            <a:xfrm>
              <a:off x="3746261" y="-1558448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8D32D710-546C-4872-9289-5416127D1399}"/>
                </a:ext>
              </a:extLst>
            </p:cNvPr>
            <p:cNvSpPr/>
            <p:nvPr/>
          </p:nvSpPr>
          <p:spPr>
            <a:xfrm>
              <a:off x="3394000" y="-1610860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78DF3C20-03E3-4D95-A7A9-1413F7B030E2}"/>
                </a:ext>
              </a:extLst>
            </p:cNvPr>
            <p:cNvSpPr/>
            <p:nvPr/>
          </p:nvSpPr>
          <p:spPr>
            <a:xfrm>
              <a:off x="6228989" y="-943902"/>
              <a:ext cx="99157" cy="96994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BB28FC12-0D4A-4774-B859-F8AD4C76E9AD}"/>
                </a:ext>
              </a:extLst>
            </p:cNvPr>
            <p:cNvSpPr/>
            <p:nvPr/>
          </p:nvSpPr>
          <p:spPr>
            <a:xfrm>
              <a:off x="2515400" y="-1677424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41F58808-B9F8-4914-AB3F-734B623781A2}"/>
                </a:ext>
              </a:extLst>
            </p:cNvPr>
            <p:cNvSpPr/>
            <p:nvPr/>
          </p:nvSpPr>
          <p:spPr>
            <a:xfrm>
              <a:off x="2719833" y="-1657237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02E08DD4-10D6-4381-9793-5E8ED80C3A3D}"/>
                </a:ext>
              </a:extLst>
            </p:cNvPr>
            <p:cNvSpPr/>
            <p:nvPr/>
          </p:nvSpPr>
          <p:spPr>
            <a:xfrm>
              <a:off x="2306500" y="-1684922"/>
              <a:ext cx="99157" cy="96993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29D41EF-5FEB-4C0E-8EAA-6DEA6E1EC0A9}"/>
                </a:ext>
              </a:extLst>
            </p:cNvPr>
            <p:cNvGrpSpPr/>
            <p:nvPr/>
          </p:nvGrpSpPr>
          <p:grpSpPr>
            <a:xfrm rot="884156">
              <a:off x="3650585" y="701795"/>
              <a:ext cx="858809" cy="914051"/>
              <a:chOff x="3762260" y="590510"/>
              <a:chExt cx="858809" cy="914051"/>
            </a:xfrm>
          </p:grpSpPr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E0F9B7E9-74CA-46AE-B6F0-9027A11BD65F}"/>
                  </a:ext>
                </a:extLst>
              </p:cNvPr>
              <p:cNvSpPr/>
              <p:nvPr/>
            </p:nvSpPr>
            <p:spPr>
              <a:xfrm>
                <a:off x="4448742" y="666707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D71834E9-59C3-4288-B826-DB1F8DAB0169}"/>
                  </a:ext>
                </a:extLst>
              </p:cNvPr>
              <p:cNvSpPr/>
              <p:nvPr/>
            </p:nvSpPr>
            <p:spPr>
              <a:xfrm>
                <a:off x="4521912" y="590510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C6F3835A-1A57-4EE4-AF87-FC371D956007}"/>
                  </a:ext>
                </a:extLst>
              </p:cNvPr>
              <p:cNvSpPr/>
              <p:nvPr/>
            </p:nvSpPr>
            <p:spPr>
              <a:xfrm>
                <a:off x="4374914" y="744702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9502C5A3-745E-4087-8780-55F6D774530F}"/>
                  </a:ext>
                </a:extLst>
              </p:cNvPr>
              <p:cNvSpPr/>
              <p:nvPr/>
            </p:nvSpPr>
            <p:spPr>
              <a:xfrm>
                <a:off x="4233697" y="905447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41102E58-3207-4CFE-9D5E-C0509D9D5465}"/>
                  </a:ext>
                </a:extLst>
              </p:cNvPr>
              <p:cNvSpPr/>
              <p:nvPr/>
            </p:nvSpPr>
            <p:spPr>
              <a:xfrm>
                <a:off x="4305782" y="825227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FF31AF1F-C888-4E86-ACFB-0E4ABB50A85E}"/>
                  </a:ext>
                </a:extLst>
              </p:cNvPr>
              <p:cNvSpPr/>
              <p:nvPr/>
            </p:nvSpPr>
            <p:spPr>
              <a:xfrm>
                <a:off x="4125869" y="1015251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67C12925-D3A7-46F4-B687-ED1F1AE126E5}"/>
                  </a:ext>
                </a:extLst>
              </p:cNvPr>
              <p:cNvSpPr/>
              <p:nvPr/>
            </p:nvSpPr>
            <p:spPr>
              <a:xfrm>
                <a:off x="3762260" y="1407567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FB192E4C-195A-497F-8292-581F3D0E3F56}"/>
                  </a:ext>
                </a:extLst>
              </p:cNvPr>
              <p:cNvSpPr/>
              <p:nvPr/>
            </p:nvSpPr>
            <p:spPr>
              <a:xfrm>
                <a:off x="4009902" y="1144537"/>
                <a:ext cx="99157" cy="96994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D6892507-0AA7-4274-9FB0-D1E32907AFCC}"/>
                  </a:ext>
                </a:extLst>
              </p:cNvPr>
              <p:cNvSpPr/>
              <p:nvPr/>
            </p:nvSpPr>
            <p:spPr>
              <a:xfrm>
                <a:off x="3880759" y="1278711"/>
                <a:ext cx="99157" cy="96995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978A142-C2D6-4298-976A-2AFCD80BDB65}"/>
                </a:ext>
              </a:extLst>
            </p:cNvPr>
            <p:cNvGrpSpPr/>
            <p:nvPr/>
          </p:nvGrpSpPr>
          <p:grpSpPr>
            <a:xfrm rot="1424085">
              <a:off x="3281373" y="1475538"/>
              <a:ext cx="199808" cy="239145"/>
              <a:chOff x="3433787" y="837063"/>
              <a:chExt cx="199808" cy="239145"/>
            </a:xfrm>
          </p:grpSpPr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38CFEE5D-04F6-438E-9E76-8D2ABF002845}"/>
                  </a:ext>
                </a:extLst>
              </p:cNvPr>
              <p:cNvSpPr/>
              <p:nvPr/>
            </p:nvSpPr>
            <p:spPr>
              <a:xfrm>
                <a:off x="3534438" y="837063"/>
                <a:ext cx="99157" cy="96993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6DF66B4A-BEB1-4451-9401-5C214FD5C6A0}"/>
                  </a:ext>
                </a:extLst>
              </p:cNvPr>
              <p:cNvSpPr/>
              <p:nvPr/>
            </p:nvSpPr>
            <p:spPr>
              <a:xfrm>
                <a:off x="3433787" y="979215"/>
                <a:ext cx="99157" cy="96993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93" name="Callout: Bent Line 192">
            <a:extLst>
              <a:ext uri="{FF2B5EF4-FFF2-40B4-BE49-F238E27FC236}">
                <a16:creationId xmlns:a16="http://schemas.microsoft.com/office/drawing/2014/main" id="{33099221-60E7-4E79-806A-D8B62B6A75C7}"/>
              </a:ext>
            </a:extLst>
          </p:cNvPr>
          <p:cNvSpPr/>
          <p:nvPr/>
        </p:nvSpPr>
        <p:spPr>
          <a:xfrm>
            <a:off x="12789464" y="367325"/>
            <a:ext cx="603275" cy="534691"/>
          </a:xfrm>
          <a:prstGeom prst="borderCallout2">
            <a:avLst>
              <a:gd name="adj1" fmla="val 18751"/>
              <a:gd name="adj2" fmla="val -2536"/>
              <a:gd name="adj3" fmla="val 14907"/>
              <a:gd name="adj4" fmla="val 106290"/>
              <a:gd name="adj5" fmla="val 157421"/>
              <a:gd name="adj6" fmla="val 2310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 End</a:t>
            </a: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2574D281-5226-4752-BCA6-DB0B061EC182}"/>
              </a:ext>
            </a:extLst>
          </p:cNvPr>
          <p:cNvSpPr/>
          <p:nvPr/>
        </p:nvSpPr>
        <p:spPr>
          <a:xfrm>
            <a:off x="5547086" y="3251995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SP1</a:t>
            </a: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EDC065D1-6A44-46B5-BC50-93EEF1EE336B}"/>
              </a:ext>
            </a:extLst>
          </p:cNvPr>
          <p:cNvSpPr/>
          <p:nvPr/>
        </p:nvSpPr>
        <p:spPr>
          <a:xfrm>
            <a:off x="5935789" y="358932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BW1</a:t>
            </a:r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E195C259-154B-4383-96EC-D8A3FE7237DE}"/>
              </a:ext>
            </a:extLst>
          </p:cNvPr>
          <p:cNvSpPr/>
          <p:nvPr/>
        </p:nvSpPr>
        <p:spPr>
          <a:xfrm>
            <a:off x="7076223" y="2674931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SP2</a:t>
            </a: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5816CCE5-AA98-46E5-A27F-C967BE0FCE96}"/>
              </a:ext>
            </a:extLst>
          </p:cNvPr>
          <p:cNvSpPr/>
          <p:nvPr/>
        </p:nvSpPr>
        <p:spPr>
          <a:xfrm>
            <a:off x="7105336" y="3186922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Bunt</a:t>
            </a:r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3C8688DA-CD2E-4867-AA6F-C627EDE2E066}"/>
              </a:ext>
            </a:extLst>
          </p:cNvPr>
          <p:cNvSpPr/>
          <p:nvPr/>
        </p:nvSpPr>
        <p:spPr>
          <a:xfrm>
            <a:off x="7885973" y="2435759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SP3</a:t>
            </a:r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B7187B3F-3559-48F2-86BE-9333CAE2E85B}"/>
              </a:ext>
            </a:extLst>
          </p:cNvPr>
          <p:cNvSpPr/>
          <p:nvPr/>
        </p:nvSpPr>
        <p:spPr>
          <a:xfrm>
            <a:off x="8789764" y="2089700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SP4</a:t>
            </a:r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8360A2B9-DDD1-4300-B1C7-C213F51E1287}"/>
              </a:ext>
            </a:extLst>
          </p:cNvPr>
          <p:cNvSpPr/>
          <p:nvPr/>
        </p:nvSpPr>
        <p:spPr>
          <a:xfrm>
            <a:off x="7948222" y="290067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BB1</a:t>
            </a:r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25CBB5EE-D28D-4855-B8BC-563775860503}"/>
              </a:ext>
            </a:extLst>
          </p:cNvPr>
          <p:cNvSpPr/>
          <p:nvPr/>
        </p:nvSpPr>
        <p:spPr>
          <a:xfrm>
            <a:off x="5935790" y="2674937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TW1</a:t>
            </a: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40D5F6ED-4B2A-4749-94AE-63A606F2E857}"/>
              </a:ext>
            </a:extLst>
          </p:cNvPr>
          <p:cNvSpPr/>
          <p:nvPr/>
        </p:nvSpPr>
        <p:spPr>
          <a:xfrm>
            <a:off x="7198045" y="173196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TS</a:t>
            </a:r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A729DCFA-244E-4E3F-A9E2-817BD7A3C9FF}"/>
              </a:ext>
            </a:extLst>
          </p:cNvPr>
          <p:cNvSpPr/>
          <p:nvPr/>
        </p:nvSpPr>
        <p:spPr>
          <a:xfrm>
            <a:off x="7915085" y="1858701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TB1</a:t>
            </a: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D4FF631F-507E-4B3A-B16C-F751F4E9DE83}"/>
              </a:ext>
            </a:extLst>
          </p:cNvPr>
          <p:cNvSpPr/>
          <p:nvPr/>
        </p:nvSpPr>
        <p:spPr>
          <a:xfrm>
            <a:off x="8901068" y="1569792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TB2</a:t>
            </a:r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82E5A300-6AAF-4D34-86D8-F53072CFFC05}"/>
              </a:ext>
            </a:extLst>
          </p:cNvPr>
          <p:cNvSpPr/>
          <p:nvPr/>
        </p:nvSpPr>
        <p:spPr>
          <a:xfrm>
            <a:off x="8737621" y="254964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BB2</a:t>
            </a:r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E798025A-79E0-48E2-B919-55C9C4419516}"/>
              </a:ext>
            </a:extLst>
          </p:cNvPr>
          <p:cNvSpPr/>
          <p:nvPr/>
        </p:nvSpPr>
        <p:spPr>
          <a:xfrm>
            <a:off x="10091156" y="1588629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TB3</a:t>
            </a:r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75FBC9A5-F9F8-43F7-999F-E65AB8B6E366}"/>
              </a:ext>
            </a:extLst>
          </p:cNvPr>
          <p:cNvSpPr/>
          <p:nvPr/>
        </p:nvSpPr>
        <p:spPr>
          <a:xfrm>
            <a:off x="10153738" y="1972585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BB3</a:t>
            </a:r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F718A4E5-43F8-4A15-AF21-2080AE47E6C6}"/>
              </a:ext>
            </a:extLst>
          </p:cNvPr>
          <p:cNvSpPr/>
          <p:nvPr/>
        </p:nvSpPr>
        <p:spPr>
          <a:xfrm>
            <a:off x="11690075" y="1283846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TB4</a:t>
            </a:r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AF3D12E2-5311-4913-B095-631EF52824C1}"/>
              </a:ext>
            </a:extLst>
          </p:cNvPr>
          <p:cNvSpPr/>
          <p:nvPr/>
        </p:nvSpPr>
        <p:spPr>
          <a:xfrm>
            <a:off x="11700799" y="1653993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BB4</a:t>
            </a:r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E8EA5780-A314-4580-9817-0E1768B7CDA2}"/>
              </a:ext>
            </a:extLst>
          </p:cNvPr>
          <p:cNvSpPr/>
          <p:nvPr/>
        </p:nvSpPr>
        <p:spPr>
          <a:xfrm>
            <a:off x="12979284" y="1167249"/>
            <a:ext cx="756808" cy="197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EXT(T)</a:t>
            </a:r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5CA83A4C-E1E2-454D-86CA-36B9B2C11E0D}"/>
              </a:ext>
            </a:extLst>
          </p:cNvPr>
          <p:cNvSpPr/>
          <p:nvPr/>
        </p:nvSpPr>
        <p:spPr>
          <a:xfrm>
            <a:off x="13096370" y="1436527"/>
            <a:ext cx="756808" cy="197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EXT(B)</a:t>
            </a:r>
          </a:p>
        </p:txBody>
      </p: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8965CEF0-D78C-422E-8BA7-861724EE96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0272599"/>
              </p:ext>
            </p:extLst>
          </p:nvPr>
        </p:nvGraphicFramePr>
        <p:xfrm>
          <a:off x="9032662" y="3004650"/>
          <a:ext cx="3056669" cy="265016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8663">
                  <a:extLst>
                    <a:ext uri="{9D8B030D-6E8A-4147-A177-3AD203B41FA5}">
                      <a16:colId xmlns:a16="http://schemas.microsoft.com/office/drawing/2014/main" val="3024701578"/>
                    </a:ext>
                  </a:extLst>
                </a:gridCol>
                <a:gridCol w="2378006">
                  <a:extLst>
                    <a:ext uri="{9D8B030D-6E8A-4147-A177-3AD203B41FA5}">
                      <a16:colId xmlns:a16="http://schemas.microsoft.com/office/drawing/2014/main" val="3706215825"/>
                    </a:ext>
                  </a:extLst>
                </a:gridCol>
              </a:tblGrid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Top Wing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353346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SP1-4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Side Panels 1 through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948909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Bottom Wing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0362489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Square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488607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BB1-4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Bottom Belly Panels 1 through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36660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TB1-4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Belly Panels 1 through 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57124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(T) and Bottom (B) Exit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862875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T/M/BJ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(T), Middle (M), Bottom (B) Jib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837052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658845"/>
                  </a:ext>
                </a:extLst>
              </a:tr>
            </a:tbl>
          </a:graphicData>
        </a:graphic>
      </p:graphicFrame>
      <p:sp>
        <p:nvSpPr>
          <p:cNvPr id="247" name="Callout: Bent Line 246">
            <a:extLst>
              <a:ext uri="{FF2B5EF4-FFF2-40B4-BE49-F238E27FC236}">
                <a16:creationId xmlns:a16="http://schemas.microsoft.com/office/drawing/2014/main" id="{2FEEC19A-14A9-4A87-BBAB-A8F90D6DE085}"/>
              </a:ext>
            </a:extLst>
          </p:cNvPr>
          <p:cNvSpPr/>
          <p:nvPr/>
        </p:nvSpPr>
        <p:spPr>
          <a:xfrm>
            <a:off x="2792500" y="2164863"/>
            <a:ext cx="1428859" cy="534691"/>
          </a:xfrm>
          <a:prstGeom prst="borderCallout2">
            <a:avLst>
              <a:gd name="adj1" fmla="val 18751"/>
              <a:gd name="adj2" fmla="val -2536"/>
              <a:gd name="adj3" fmla="val 14907"/>
              <a:gd name="adj4" fmla="val 106290"/>
              <a:gd name="adj5" fmla="val -80393"/>
              <a:gd name="adj6" fmla="val 11135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Rockhopper Sweep</a:t>
            </a:r>
          </a:p>
        </p:txBody>
      </p:sp>
      <p:sp>
        <p:nvSpPr>
          <p:cNvPr id="251" name="Callout: Bent Line 250">
            <a:extLst>
              <a:ext uri="{FF2B5EF4-FFF2-40B4-BE49-F238E27FC236}">
                <a16:creationId xmlns:a16="http://schemas.microsoft.com/office/drawing/2014/main" id="{6730DE81-8CFC-43ED-B671-91EB1E501238}"/>
              </a:ext>
            </a:extLst>
          </p:cNvPr>
          <p:cNvSpPr/>
          <p:nvPr/>
        </p:nvSpPr>
        <p:spPr>
          <a:xfrm>
            <a:off x="7076223" y="156807"/>
            <a:ext cx="1124347" cy="534691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03979"/>
              <a:gd name="adj6" fmla="val -22646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Selvedge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3BFE662-6555-4990-ACD3-A5330E200EC8}"/>
              </a:ext>
            </a:extLst>
          </p:cNvPr>
          <p:cNvCxnSpPr>
            <a:cxnSpLocks/>
            <a:stCxn id="5" idx="16"/>
          </p:cNvCxnSpPr>
          <p:nvPr/>
        </p:nvCxnSpPr>
        <p:spPr>
          <a:xfrm flipV="1">
            <a:off x="6935906" y="238125"/>
            <a:ext cx="3683" cy="4978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7" name="Rectangle 186">
            <a:extLst>
              <a:ext uri="{FF2B5EF4-FFF2-40B4-BE49-F238E27FC236}">
                <a16:creationId xmlns:a16="http://schemas.microsoft.com/office/drawing/2014/main" id="{51249DF6-268F-4956-8461-264B9EECDFBE}"/>
              </a:ext>
            </a:extLst>
          </p:cNvPr>
          <p:cNvSpPr/>
          <p:nvPr/>
        </p:nvSpPr>
        <p:spPr>
          <a:xfrm>
            <a:off x="4924073" y="309588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TJ</a:t>
            </a:r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13096260-E96B-426C-BA06-9DD55AC65502}"/>
              </a:ext>
            </a:extLst>
          </p:cNvPr>
          <p:cNvSpPr/>
          <p:nvPr/>
        </p:nvSpPr>
        <p:spPr>
          <a:xfrm>
            <a:off x="4970053" y="3499503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MJ</a:t>
            </a:r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DDE5F031-0C8F-45FE-8C1C-81206B2B7133}"/>
              </a:ext>
            </a:extLst>
          </p:cNvPr>
          <p:cNvSpPr/>
          <p:nvPr/>
        </p:nvSpPr>
        <p:spPr>
          <a:xfrm>
            <a:off x="4990192" y="3845418"/>
            <a:ext cx="538995" cy="215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BJ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5F4ADF-E435-B746-DCF2-9FF0D2165624}"/>
              </a:ext>
            </a:extLst>
          </p:cNvPr>
          <p:cNvSpPr/>
          <p:nvPr/>
        </p:nvSpPr>
        <p:spPr>
          <a:xfrm>
            <a:off x="3625627" y="5121354"/>
            <a:ext cx="3268124" cy="16167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NEFSC Net</a:t>
            </a:r>
          </a:p>
          <a:p>
            <a:pPr algn="ctr"/>
            <a:r>
              <a:rPr lang="en-US" dirty="0"/>
              <a:t>For reference</a:t>
            </a:r>
          </a:p>
        </p:txBody>
      </p:sp>
    </p:spTree>
    <p:extLst>
      <p:ext uri="{BB962C8B-B14F-4D97-AF65-F5344CB8AC3E}">
        <p14:creationId xmlns:p14="http://schemas.microsoft.com/office/powerpoint/2010/main" val="3113003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cean Bottom Stock Photos, Images and Backgrounds for Free Download">
            <a:extLst>
              <a:ext uri="{FF2B5EF4-FFF2-40B4-BE49-F238E27FC236}">
                <a16:creationId xmlns:a16="http://schemas.microsoft.com/office/drawing/2014/main" id="{18C04CCE-B6B8-5D01-36D0-DBB2E4087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53684" y="3450795"/>
            <a:ext cx="16122719" cy="902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CAAAA1EF-8F05-EB91-649E-A524700DEF79}"/>
              </a:ext>
            </a:extLst>
          </p:cNvPr>
          <p:cNvGrpSpPr/>
          <p:nvPr/>
        </p:nvGrpSpPr>
        <p:grpSpPr>
          <a:xfrm>
            <a:off x="3989854" y="154773"/>
            <a:ext cx="10180293" cy="4259133"/>
            <a:chOff x="3989854" y="-75813"/>
            <a:chExt cx="10180293" cy="4259133"/>
          </a:xfrm>
        </p:grpSpPr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685F414B-41D6-4AC8-8A8C-D657B1DB655E}"/>
                </a:ext>
              </a:extLst>
            </p:cNvPr>
            <p:cNvGrpSpPr/>
            <p:nvPr/>
          </p:nvGrpSpPr>
          <p:grpSpPr>
            <a:xfrm>
              <a:off x="3989854" y="-75813"/>
              <a:ext cx="10180293" cy="4259133"/>
              <a:chOff x="917988" y="1272634"/>
              <a:chExt cx="10180293" cy="4259133"/>
            </a:xfrm>
          </p:grpSpPr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30B7DD47-9900-41B5-9FDC-ED4D3BE9D1D5}"/>
                  </a:ext>
                </a:extLst>
              </p:cNvPr>
              <p:cNvSpPr/>
              <p:nvPr/>
            </p:nvSpPr>
            <p:spPr>
              <a:xfrm>
                <a:off x="917988" y="2095521"/>
                <a:ext cx="8055826" cy="3436246"/>
              </a:xfrm>
              <a:custGeom>
                <a:avLst/>
                <a:gdLst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6802"/>
                  <a:gd name="connsiteX1" fmla="*/ 27917 w 3003749"/>
                  <a:gd name="connsiteY1" fmla="*/ 177800 h 3396802"/>
                  <a:gd name="connsiteX2" fmla="*/ 53317 w 3003749"/>
                  <a:gd name="connsiteY2" fmla="*/ 186267 h 3396802"/>
                  <a:gd name="connsiteX3" fmla="*/ 214183 w 3003749"/>
                  <a:gd name="connsiteY3" fmla="*/ 389467 h 3396802"/>
                  <a:gd name="connsiteX4" fmla="*/ 231117 w 3003749"/>
                  <a:gd name="connsiteY4" fmla="*/ 389467 h 3396802"/>
                  <a:gd name="connsiteX5" fmla="*/ 19450 w 3003749"/>
                  <a:gd name="connsiteY5" fmla="*/ 533400 h 3396802"/>
                  <a:gd name="connsiteX6" fmla="*/ 19450 w 3003749"/>
                  <a:gd name="connsiteY6" fmla="*/ 550334 h 3396802"/>
                  <a:gd name="connsiteX7" fmla="*/ 2999717 w 3003749"/>
                  <a:gd name="connsiteY7" fmla="*/ 1253067 h 3396802"/>
                  <a:gd name="connsiteX8" fmla="*/ 662917 w 3003749"/>
                  <a:gd name="connsiteY8" fmla="*/ 3251200 h 3396802"/>
                  <a:gd name="connsiteX9" fmla="*/ 671383 w 3003749"/>
                  <a:gd name="connsiteY9" fmla="*/ 3242734 h 3396802"/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2118"/>
                  <a:gd name="connsiteX1" fmla="*/ 27917 w 3003749"/>
                  <a:gd name="connsiteY1" fmla="*/ 177800 h 3392118"/>
                  <a:gd name="connsiteX2" fmla="*/ 53317 w 3003749"/>
                  <a:gd name="connsiteY2" fmla="*/ 186267 h 3392118"/>
                  <a:gd name="connsiteX3" fmla="*/ 214183 w 3003749"/>
                  <a:gd name="connsiteY3" fmla="*/ 389467 h 3392118"/>
                  <a:gd name="connsiteX4" fmla="*/ 231117 w 3003749"/>
                  <a:gd name="connsiteY4" fmla="*/ 389467 h 3392118"/>
                  <a:gd name="connsiteX5" fmla="*/ 19450 w 3003749"/>
                  <a:gd name="connsiteY5" fmla="*/ 533400 h 3392118"/>
                  <a:gd name="connsiteX6" fmla="*/ 19450 w 3003749"/>
                  <a:gd name="connsiteY6" fmla="*/ 550334 h 3392118"/>
                  <a:gd name="connsiteX7" fmla="*/ 2999717 w 3003749"/>
                  <a:gd name="connsiteY7" fmla="*/ 1253067 h 3392118"/>
                  <a:gd name="connsiteX8" fmla="*/ 662917 w 3003749"/>
                  <a:gd name="connsiteY8" fmla="*/ 3251200 h 3392118"/>
                  <a:gd name="connsiteX9" fmla="*/ 696783 w 3003749"/>
                  <a:gd name="connsiteY9" fmla="*/ 3225800 h 3392118"/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4438"/>
                  <a:gd name="connsiteX1" fmla="*/ 27917 w 3003749"/>
                  <a:gd name="connsiteY1" fmla="*/ 177800 h 3394438"/>
                  <a:gd name="connsiteX2" fmla="*/ 53317 w 3003749"/>
                  <a:gd name="connsiteY2" fmla="*/ 186267 h 3394438"/>
                  <a:gd name="connsiteX3" fmla="*/ 214183 w 3003749"/>
                  <a:gd name="connsiteY3" fmla="*/ 389467 h 3394438"/>
                  <a:gd name="connsiteX4" fmla="*/ 231117 w 3003749"/>
                  <a:gd name="connsiteY4" fmla="*/ 389467 h 3394438"/>
                  <a:gd name="connsiteX5" fmla="*/ 19450 w 3003749"/>
                  <a:gd name="connsiteY5" fmla="*/ 533400 h 3394438"/>
                  <a:gd name="connsiteX6" fmla="*/ 19450 w 3003749"/>
                  <a:gd name="connsiteY6" fmla="*/ 550334 h 3394438"/>
                  <a:gd name="connsiteX7" fmla="*/ 2999717 w 3003749"/>
                  <a:gd name="connsiteY7" fmla="*/ 1253067 h 3394438"/>
                  <a:gd name="connsiteX8" fmla="*/ 662917 w 3003749"/>
                  <a:gd name="connsiteY8" fmla="*/ 3251200 h 3394438"/>
                  <a:gd name="connsiteX9" fmla="*/ 637517 w 3003749"/>
                  <a:gd name="connsiteY9" fmla="*/ 3234267 h 3394438"/>
                  <a:gd name="connsiteX0" fmla="*/ 425850 w 4151189"/>
                  <a:gd name="connsiteY0" fmla="*/ 0 h 3306120"/>
                  <a:gd name="connsiteX1" fmla="*/ 27917 w 4151189"/>
                  <a:gd name="connsiteY1" fmla="*/ 177800 h 3306120"/>
                  <a:gd name="connsiteX2" fmla="*/ 53317 w 4151189"/>
                  <a:gd name="connsiteY2" fmla="*/ 186267 h 3306120"/>
                  <a:gd name="connsiteX3" fmla="*/ 214183 w 4151189"/>
                  <a:gd name="connsiteY3" fmla="*/ 389467 h 3306120"/>
                  <a:gd name="connsiteX4" fmla="*/ 231117 w 4151189"/>
                  <a:gd name="connsiteY4" fmla="*/ 389467 h 3306120"/>
                  <a:gd name="connsiteX5" fmla="*/ 19450 w 4151189"/>
                  <a:gd name="connsiteY5" fmla="*/ 533400 h 3306120"/>
                  <a:gd name="connsiteX6" fmla="*/ 19450 w 4151189"/>
                  <a:gd name="connsiteY6" fmla="*/ 550334 h 3306120"/>
                  <a:gd name="connsiteX7" fmla="*/ 2999717 w 4151189"/>
                  <a:gd name="connsiteY7" fmla="*/ 1253067 h 3306120"/>
                  <a:gd name="connsiteX8" fmla="*/ 662917 w 4151189"/>
                  <a:gd name="connsiteY8" fmla="*/ 3251200 h 3306120"/>
                  <a:gd name="connsiteX9" fmla="*/ 4151184 w 4151189"/>
                  <a:gd name="connsiteY9" fmla="*/ 2311400 h 3306120"/>
                  <a:gd name="connsiteX0" fmla="*/ 425850 w 4151191"/>
                  <a:gd name="connsiteY0" fmla="*/ 0 h 3251200"/>
                  <a:gd name="connsiteX1" fmla="*/ 27917 w 4151191"/>
                  <a:gd name="connsiteY1" fmla="*/ 177800 h 3251200"/>
                  <a:gd name="connsiteX2" fmla="*/ 53317 w 4151191"/>
                  <a:gd name="connsiteY2" fmla="*/ 186267 h 3251200"/>
                  <a:gd name="connsiteX3" fmla="*/ 214183 w 4151191"/>
                  <a:gd name="connsiteY3" fmla="*/ 389467 h 3251200"/>
                  <a:gd name="connsiteX4" fmla="*/ 231117 w 4151191"/>
                  <a:gd name="connsiteY4" fmla="*/ 389467 h 3251200"/>
                  <a:gd name="connsiteX5" fmla="*/ 19450 w 4151191"/>
                  <a:gd name="connsiteY5" fmla="*/ 533400 h 3251200"/>
                  <a:gd name="connsiteX6" fmla="*/ 19450 w 4151191"/>
                  <a:gd name="connsiteY6" fmla="*/ 550334 h 3251200"/>
                  <a:gd name="connsiteX7" fmla="*/ 2999717 w 4151191"/>
                  <a:gd name="connsiteY7" fmla="*/ 1253067 h 3251200"/>
                  <a:gd name="connsiteX8" fmla="*/ 662917 w 4151191"/>
                  <a:gd name="connsiteY8" fmla="*/ 3251200 h 3251200"/>
                  <a:gd name="connsiteX9" fmla="*/ 4151184 w 4151191"/>
                  <a:gd name="connsiteY9" fmla="*/ 2311400 h 3251200"/>
                  <a:gd name="connsiteX0" fmla="*/ 425850 w 4278191"/>
                  <a:gd name="connsiteY0" fmla="*/ 0 h 3251200"/>
                  <a:gd name="connsiteX1" fmla="*/ 27917 w 4278191"/>
                  <a:gd name="connsiteY1" fmla="*/ 177800 h 3251200"/>
                  <a:gd name="connsiteX2" fmla="*/ 53317 w 4278191"/>
                  <a:gd name="connsiteY2" fmla="*/ 186267 h 3251200"/>
                  <a:gd name="connsiteX3" fmla="*/ 214183 w 4278191"/>
                  <a:gd name="connsiteY3" fmla="*/ 389467 h 3251200"/>
                  <a:gd name="connsiteX4" fmla="*/ 231117 w 4278191"/>
                  <a:gd name="connsiteY4" fmla="*/ 389467 h 3251200"/>
                  <a:gd name="connsiteX5" fmla="*/ 19450 w 4278191"/>
                  <a:gd name="connsiteY5" fmla="*/ 533400 h 3251200"/>
                  <a:gd name="connsiteX6" fmla="*/ 19450 w 4278191"/>
                  <a:gd name="connsiteY6" fmla="*/ 550334 h 3251200"/>
                  <a:gd name="connsiteX7" fmla="*/ 2999717 w 4278191"/>
                  <a:gd name="connsiteY7" fmla="*/ 1253067 h 3251200"/>
                  <a:gd name="connsiteX8" fmla="*/ 662917 w 4278191"/>
                  <a:gd name="connsiteY8" fmla="*/ 3251200 h 3251200"/>
                  <a:gd name="connsiteX9" fmla="*/ 4278184 w 4278191"/>
                  <a:gd name="connsiteY9" fmla="*/ 2243666 h 3251200"/>
                  <a:gd name="connsiteX0" fmla="*/ 425850 w 4543563"/>
                  <a:gd name="connsiteY0" fmla="*/ 0 h 3251200"/>
                  <a:gd name="connsiteX1" fmla="*/ 27917 w 4543563"/>
                  <a:gd name="connsiteY1" fmla="*/ 177800 h 3251200"/>
                  <a:gd name="connsiteX2" fmla="*/ 53317 w 4543563"/>
                  <a:gd name="connsiteY2" fmla="*/ 186267 h 3251200"/>
                  <a:gd name="connsiteX3" fmla="*/ 214183 w 4543563"/>
                  <a:gd name="connsiteY3" fmla="*/ 389467 h 3251200"/>
                  <a:gd name="connsiteX4" fmla="*/ 231117 w 4543563"/>
                  <a:gd name="connsiteY4" fmla="*/ 389467 h 3251200"/>
                  <a:gd name="connsiteX5" fmla="*/ 19450 w 4543563"/>
                  <a:gd name="connsiteY5" fmla="*/ 533400 h 3251200"/>
                  <a:gd name="connsiteX6" fmla="*/ 19450 w 4543563"/>
                  <a:gd name="connsiteY6" fmla="*/ 550334 h 3251200"/>
                  <a:gd name="connsiteX7" fmla="*/ 2999717 w 4543563"/>
                  <a:gd name="connsiteY7" fmla="*/ 1253067 h 3251200"/>
                  <a:gd name="connsiteX8" fmla="*/ 662917 w 4543563"/>
                  <a:gd name="connsiteY8" fmla="*/ 3251200 h 3251200"/>
                  <a:gd name="connsiteX9" fmla="*/ 4278184 w 4543563"/>
                  <a:gd name="connsiteY9" fmla="*/ 2243666 h 3251200"/>
                  <a:gd name="connsiteX10" fmla="*/ 4269717 w 4543563"/>
                  <a:gd name="connsiteY10" fmla="*/ 2226734 h 3251200"/>
                  <a:gd name="connsiteX0" fmla="*/ 425850 w 7868051"/>
                  <a:gd name="connsiteY0" fmla="*/ 0 h 3251200"/>
                  <a:gd name="connsiteX1" fmla="*/ 27917 w 7868051"/>
                  <a:gd name="connsiteY1" fmla="*/ 177800 h 3251200"/>
                  <a:gd name="connsiteX2" fmla="*/ 53317 w 7868051"/>
                  <a:gd name="connsiteY2" fmla="*/ 186267 h 3251200"/>
                  <a:gd name="connsiteX3" fmla="*/ 214183 w 7868051"/>
                  <a:gd name="connsiteY3" fmla="*/ 389467 h 3251200"/>
                  <a:gd name="connsiteX4" fmla="*/ 231117 w 7868051"/>
                  <a:gd name="connsiteY4" fmla="*/ 389467 h 3251200"/>
                  <a:gd name="connsiteX5" fmla="*/ 19450 w 7868051"/>
                  <a:gd name="connsiteY5" fmla="*/ 533400 h 3251200"/>
                  <a:gd name="connsiteX6" fmla="*/ 19450 w 7868051"/>
                  <a:gd name="connsiteY6" fmla="*/ 550334 h 3251200"/>
                  <a:gd name="connsiteX7" fmla="*/ 2999717 w 7868051"/>
                  <a:gd name="connsiteY7" fmla="*/ 1253067 h 3251200"/>
                  <a:gd name="connsiteX8" fmla="*/ 662917 w 7868051"/>
                  <a:gd name="connsiteY8" fmla="*/ 3251200 h 3251200"/>
                  <a:gd name="connsiteX9" fmla="*/ 4278184 w 7868051"/>
                  <a:gd name="connsiteY9" fmla="*/ 2243666 h 3251200"/>
                  <a:gd name="connsiteX10" fmla="*/ 7868051 w 7868051"/>
                  <a:gd name="connsiteY10" fmla="*/ 889000 h 3251200"/>
                  <a:gd name="connsiteX0" fmla="*/ 425850 w 7868052"/>
                  <a:gd name="connsiteY0" fmla="*/ 0 h 3251200"/>
                  <a:gd name="connsiteX1" fmla="*/ 27917 w 7868052"/>
                  <a:gd name="connsiteY1" fmla="*/ 177800 h 3251200"/>
                  <a:gd name="connsiteX2" fmla="*/ 53317 w 7868052"/>
                  <a:gd name="connsiteY2" fmla="*/ 186267 h 3251200"/>
                  <a:gd name="connsiteX3" fmla="*/ 214183 w 7868052"/>
                  <a:gd name="connsiteY3" fmla="*/ 389467 h 3251200"/>
                  <a:gd name="connsiteX4" fmla="*/ 231117 w 7868052"/>
                  <a:gd name="connsiteY4" fmla="*/ 389467 h 3251200"/>
                  <a:gd name="connsiteX5" fmla="*/ 19450 w 7868052"/>
                  <a:gd name="connsiteY5" fmla="*/ 533400 h 3251200"/>
                  <a:gd name="connsiteX6" fmla="*/ 19450 w 7868052"/>
                  <a:gd name="connsiteY6" fmla="*/ 550334 h 3251200"/>
                  <a:gd name="connsiteX7" fmla="*/ 2999717 w 7868052"/>
                  <a:gd name="connsiteY7" fmla="*/ 1253067 h 3251200"/>
                  <a:gd name="connsiteX8" fmla="*/ 662917 w 7868052"/>
                  <a:gd name="connsiteY8" fmla="*/ 3251200 h 3251200"/>
                  <a:gd name="connsiteX9" fmla="*/ 4278184 w 7868052"/>
                  <a:gd name="connsiteY9" fmla="*/ 2243666 h 3251200"/>
                  <a:gd name="connsiteX10" fmla="*/ 7868051 w 7868052"/>
                  <a:gd name="connsiteY10" fmla="*/ 889000 h 3251200"/>
                  <a:gd name="connsiteX0" fmla="*/ 425850 w 7868052"/>
                  <a:gd name="connsiteY0" fmla="*/ 0 h 3251200"/>
                  <a:gd name="connsiteX1" fmla="*/ 27917 w 7868052"/>
                  <a:gd name="connsiteY1" fmla="*/ 177800 h 3251200"/>
                  <a:gd name="connsiteX2" fmla="*/ 53317 w 7868052"/>
                  <a:gd name="connsiteY2" fmla="*/ 186267 h 3251200"/>
                  <a:gd name="connsiteX3" fmla="*/ 214183 w 7868052"/>
                  <a:gd name="connsiteY3" fmla="*/ 389467 h 3251200"/>
                  <a:gd name="connsiteX4" fmla="*/ 231117 w 7868052"/>
                  <a:gd name="connsiteY4" fmla="*/ 389467 h 3251200"/>
                  <a:gd name="connsiteX5" fmla="*/ 19450 w 7868052"/>
                  <a:gd name="connsiteY5" fmla="*/ 533400 h 3251200"/>
                  <a:gd name="connsiteX6" fmla="*/ 19450 w 7868052"/>
                  <a:gd name="connsiteY6" fmla="*/ 550334 h 3251200"/>
                  <a:gd name="connsiteX7" fmla="*/ 2999717 w 7868052"/>
                  <a:gd name="connsiteY7" fmla="*/ 1253067 h 3251200"/>
                  <a:gd name="connsiteX8" fmla="*/ 662917 w 7868052"/>
                  <a:gd name="connsiteY8" fmla="*/ 3251200 h 3251200"/>
                  <a:gd name="connsiteX9" fmla="*/ 4278184 w 7868052"/>
                  <a:gd name="connsiteY9" fmla="*/ 2243666 h 3251200"/>
                  <a:gd name="connsiteX10" fmla="*/ 7868051 w 7868052"/>
                  <a:gd name="connsiteY10" fmla="*/ 889000 h 3251200"/>
                  <a:gd name="connsiteX0" fmla="*/ 425850 w 8680852"/>
                  <a:gd name="connsiteY0" fmla="*/ 0 h 3251200"/>
                  <a:gd name="connsiteX1" fmla="*/ 27917 w 8680852"/>
                  <a:gd name="connsiteY1" fmla="*/ 177800 h 3251200"/>
                  <a:gd name="connsiteX2" fmla="*/ 53317 w 8680852"/>
                  <a:gd name="connsiteY2" fmla="*/ 186267 h 3251200"/>
                  <a:gd name="connsiteX3" fmla="*/ 214183 w 8680852"/>
                  <a:gd name="connsiteY3" fmla="*/ 389467 h 3251200"/>
                  <a:gd name="connsiteX4" fmla="*/ 231117 w 8680852"/>
                  <a:gd name="connsiteY4" fmla="*/ 389467 h 3251200"/>
                  <a:gd name="connsiteX5" fmla="*/ 19450 w 8680852"/>
                  <a:gd name="connsiteY5" fmla="*/ 533400 h 3251200"/>
                  <a:gd name="connsiteX6" fmla="*/ 19450 w 8680852"/>
                  <a:gd name="connsiteY6" fmla="*/ 550334 h 3251200"/>
                  <a:gd name="connsiteX7" fmla="*/ 2999717 w 8680852"/>
                  <a:gd name="connsiteY7" fmla="*/ 1253067 h 3251200"/>
                  <a:gd name="connsiteX8" fmla="*/ 662917 w 8680852"/>
                  <a:gd name="connsiteY8" fmla="*/ 3251200 h 3251200"/>
                  <a:gd name="connsiteX9" fmla="*/ 4278184 w 8680852"/>
                  <a:gd name="connsiteY9" fmla="*/ 2243666 h 3251200"/>
                  <a:gd name="connsiteX10" fmla="*/ 8680851 w 8680852"/>
                  <a:gd name="connsiteY10" fmla="*/ 677333 h 3251200"/>
                  <a:gd name="connsiteX0" fmla="*/ 425850 w 9014358"/>
                  <a:gd name="connsiteY0" fmla="*/ 0 h 3251200"/>
                  <a:gd name="connsiteX1" fmla="*/ 27917 w 9014358"/>
                  <a:gd name="connsiteY1" fmla="*/ 177800 h 3251200"/>
                  <a:gd name="connsiteX2" fmla="*/ 53317 w 9014358"/>
                  <a:gd name="connsiteY2" fmla="*/ 186267 h 3251200"/>
                  <a:gd name="connsiteX3" fmla="*/ 214183 w 9014358"/>
                  <a:gd name="connsiteY3" fmla="*/ 389467 h 3251200"/>
                  <a:gd name="connsiteX4" fmla="*/ 231117 w 9014358"/>
                  <a:gd name="connsiteY4" fmla="*/ 389467 h 3251200"/>
                  <a:gd name="connsiteX5" fmla="*/ 19450 w 9014358"/>
                  <a:gd name="connsiteY5" fmla="*/ 533400 h 3251200"/>
                  <a:gd name="connsiteX6" fmla="*/ 19450 w 9014358"/>
                  <a:gd name="connsiteY6" fmla="*/ 550334 h 3251200"/>
                  <a:gd name="connsiteX7" fmla="*/ 2999717 w 9014358"/>
                  <a:gd name="connsiteY7" fmla="*/ 1253067 h 3251200"/>
                  <a:gd name="connsiteX8" fmla="*/ 662917 w 9014358"/>
                  <a:gd name="connsiteY8" fmla="*/ 3251200 h 3251200"/>
                  <a:gd name="connsiteX9" fmla="*/ 4278184 w 9014358"/>
                  <a:gd name="connsiteY9" fmla="*/ 2243666 h 3251200"/>
                  <a:gd name="connsiteX10" fmla="*/ 8680851 w 9014358"/>
                  <a:gd name="connsiteY10" fmla="*/ 677333 h 3251200"/>
                  <a:gd name="connsiteX11" fmla="*/ 8706249 w 9014358"/>
                  <a:gd name="connsiteY11" fmla="*/ 702734 h 3251200"/>
                  <a:gd name="connsiteX0" fmla="*/ 425850 w 9849249"/>
                  <a:gd name="connsiteY0" fmla="*/ 0 h 3251200"/>
                  <a:gd name="connsiteX1" fmla="*/ 27917 w 9849249"/>
                  <a:gd name="connsiteY1" fmla="*/ 177800 h 3251200"/>
                  <a:gd name="connsiteX2" fmla="*/ 53317 w 9849249"/>
                  <a:gd name="connsiteY2" fmla="*/ 186267 h 3251200"/>
                  <a:gd name="connsiteX3" fmla="*/ 214183 w 9849249"/>
                  <a:gd name="connsiteY3" fmla="*/ 389467 h 3251200"/>
                  <a:gd name="connsiteX4" fmla="*/ 231117 w 9849249"/>
                  <a:gd name="connsiteY4" fmla="*/ 389467 h 3251200"/>
                  <a:gd name="connsiteX5" fmla="*/ 19450 w 9849249"/>
                  <a:gd name="connsiteY5" fmla="*/ 533400 h 3251200"/>
                  <a:gd name="connsiteX6" fmla="*/ 19450 w 9849249"/>
                  <a:gd name="connsiteY6" fmla="*/ 550334 h 3251200"/>
                  <a:gd name="connsiteX7" fmla="*/ 2999717 w 9849249"/>
                  <a:gd name="connsiteY7" fmla="*/ 1253067 h 3251200"/>
                  <a:gd name="connsiteX8" fmla="*/ 662917 w 9849249"/>
                  <a:gd name="connsiteY8" fmla="*/ 3251200 h 3251200"/>
                  <a:gd name="connsiteX9" fmla="*/ 4278184 w 9849249"/>
                  <a:gd name="connsiteY9" fmla="*/ 2243666 h 3251200"/>
                  <a:gd name="connsiteX10" fmla="*/ 8680851 w 9849249"/>
                  <a:gd name="connsiteY10" fmla="*/ 677333 h 3251200"/>
                  <a:gd name="connsiteX11" fmla="*/ 9849249 w 9849249"/>
                  <a:gd name="connsiteY11" fmla="*/ 558800 h 3251200"/>
                  <a:gd name="connsiteX0" fmla="*/ 425850 w 9849249"/>
                  <a:gd name="connsiteY0" fmla="*/ 0 h 3251200"/>
                  <a:gd name="connsiteX1" fmla="*/ 27917 w 9849249"/>
                  <a:gd name="connsiteY1" fmla="*/ 177800 h 3251200"/>
                  <a:gd name="connsiteX2" fmla="*/ 53317 w 9849249"/>
                  <a:gd name="connsiteY2" fmla="*/ 186267 h 3251200"/>
                  <a:gd name="connsiteX3" fmla="*/ 214183 w 9849249"/>
                  <a:gd name="connsiteY3" fmla="*/ 389467 h 3251200"/>
                  <a:gd name="connsiteX4" fmla="*/ 231117 w 9849249"/>
                  <a:gd name="connsiteY4" fmla="*/ 389467 h 3251200"/>
                  <a:gd name="connsiteX5" fmla="*/ 19450 w 9849249"/>
                  <a:gd name="connsiteY5" fmla="*/ 533400 h 3251200"/>
                  <a:gd name="connsiteX6" fmla="*/ 19450 w 9849249"/>
                  <a:gd name="connsiteY6" fmla="*/ 550334 h 3251200"/>
                  <a:gd name="connsiteX7" fmla="*/ 2999717 w 9849249"/>
                  <a:gd name="connsiteY7" fmla="*/ 1253067 h 3251200"/>
                  <a:gd name="connsiteX8" fmla="*/ 662917 w 9849249"/>
                  <a:gd name="connsiteY8" fmla="*/ 3251200 h 3251200"/>
                  <a:gd name="connsiteX9" fmla="*/ 4278184 w 9849249"/>
                  <a:gd name="connsiteY9" fmla="*/ 2243666 h 3251200"/>
                  <a:gd name="connsiteX10" fmla="*/ 8680851 w 9849249"/>
                  <a:gd name="connsiteY10" fmla="*/ 677333 h 3251200"/>
                  <a:gd name="connsiteX11" fmla="*/ 9849249 w 9849249"/>
                  <a:gd name="connsiteY11" fmla="*/ 558800 h 3251200"/>
                  <a:gd name="connsiteX0" fmla="*/ 425850 w 9935797"/>
                  <a:gd name="connsiteY0" fmla="*/ 0 h 3251200"/>
                  <a:gd name="connsiteX1" fmla="*/ 27917 w 9935797"/>
                  <a:gd name="connsiteY1" fmla="*/ 177800 h 3251200"/>
                  <a:gd name="connsiteX2" fmla="*/ 53317 w 9935797"/>
                  <a:gd name="connsiteY2" fmla="*/ 186267 h 3251200"/>
                  <a:gd name="connsiteX3" fmla="*/ 214183 w 9935797"/>
                  <a:gd name="connsiteY3" fmla="*/ 389467 h 3251200"/>
                  <a:gd name="connsiteX4" fmla="*/ 231117 w 9935797"/>
                  <a:gd name="connsiteY4" fmla="*/ 389467 h 3251200"/>
                  <a:gd name="connsiteX5" fmla="*/ 19450 w 9935797"/>
                  <a:gd name="connsiteY5" fmla="*/ 533400 h 3251200"/>
                  <a:gd name="connsiteX6" fmla="*/ 19450 w 9935797"/>
                  <a:gd name="connsiteY6" fmla="*/ 550334 h 3251200"/>
                  <a:gd name="connsiteX7" fmla="*/ 2999717 w 9935797"/>
                  <a:gd name="connsiteY7" fmla="*/ 1253067 h 3251200"/>
                  <a:gd name="connsiteX8" fmla="*/ 662917 w 9935797"/>
                  <a:gd name="connsiteY8" fmla="*/ 3251200 h 3251200"/>
                  <a:gd name="connsiteX9" fmla="*/ 4278184 w 9935797"/>
                  <a:gd name="connsiteY9" fmla="*/ 2243666 h 3251200"/>
                  <a:gd name="connsiteX10" fmla="*/ 8680851 w 9935797"/>
                  <a:gd name="connsiteY10" fmla="*/ 677333 h 3251200"/>
                  <a:gd name="connsiteX11" fmla="*/ 9849249 w 9935797"/>
                  <a:gd name="connsiteY11" fmla="*/ 558800 h 3251200"/>
                  <a:gd name="connsiteX12" fmla="*/ 9849249 w 9935797"/>
                  <a:gd name="connsiteY12" fmla="*/ 592667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9849249 w 9942911"/>
                  <a:gd name="connsiteY13" fmla="*/ 2709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8697781 w 10213436"/>
                  <a:gd name="connsiteY14" fmla="*/ 3217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6140847 w 10213436"/>
                  <a:gd name="connsiteY14" fmla="*/ 567268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6140847 w 10213436"/>
                  <a:gd name="connsiteY14" fmla="*/ 567268 h 3251200"/>
                  <a:gd name="connsiteX15" fmla="*/ 6115448 w 10213436"/>
                  <a:gd name="connsiteY15" fmla="*/ 575734 h 3251200"/>
                  <a:gd name="connsiteX0" fmla="*/ 425850 w 10213436"/>
                  <a:gd name="connsiteY0" fmla="*/ 203201 h 3454401"/>
                  <a:gd name="connsiteX1" fmla="*/ 27917 w 10213436"/>
                  <a:gd name="connsiteY1" fmla="*/ 381001 h 3454401"/>
                  <a:gd name="connsiteX2" fmla="*/ 53317 w 10213436"/>
                  <a:gd name="connsiteY2" fmla="*/ 389468 h 3454401"/>
                  <a:gd name="connsiteX3" fmla="*/ 214183 w 10213436"/>
                  <a:gd name="connsiteY3" fmla="*/ 592668 h 3454401"/>
                  <a:gd name="connsiteX4" fmla="*/ 231117 w 10213436"/>
                  <a:gd name="connsiteY4" fmla="*/ 592668 h 3454401"/>
                  <a:gd name="connsiteX5" fmla="*/ 19450 w 10213436"/>
                  <a:gd name="connsiteY5" fmla="*/ 736601 h 3454401"/>
                  <a:gd name="connsiteX6" fmla="*/ 19450 w 10213436"/>
                  <a:gd name="connsiteY6" fmla="*/ 753535 h 3454401"/>
                  <a:gd name="connsiteX7" fmla="*/ 2999717 w 10213436"/>
                  <a:gd name="connsiteY7" fmla="*/ 1456268 h 3454401"/>
                  <a:gd name="connsiteX8" fmla="*/ 662917 w 10213436"/>
                  <a:gd name="connsiteY8" fmla="*/ 3454401 h 3454401"/>
                  <a:gd name="connsiteX9" fmla="*/ 4278184 w 10213436"/>
                  <a:gd name="connsiteY9" fmla="*/ 2446867 h 3454401"/>
                  <a:gd name="connsiteX10" fmla="*/ 8680851 w 10213436"/>
                  <a:gd name="connsiteY10" fmla="*/ 880534 h 3454401"/>
                  <a:gd name="connsiteX11" fmla="*/ 9849249 w 10213436"/>
                  <a:gd name="connsiteY11" fmla="*/ 762001 h 3454401"/>
                  <a:gd name="connsiteX12" fmla="*/ 9874649 w 10213436"/>
                  <a:gd name="connsiteY12" fmla="*/ 508001 h 3454401"/>
                  <a:gd name="connsiteX13" fmla="*/ 8689316 w 10213436"/>
                  <a:gd name="connsiteY13" fmla="*/ 550335 h 3454401"/>
                  <a:gd name="connsiteX14" fmla="*/ 6140847 w 10213436"/>
                  <a:gd name="connsiteY14" fmla="*/ 770469 h 3454401"/>
                  <a:gd name="connsiteX15" fmla="*/ 2711848 w 10213436"/>
                  <a:gd name="connsiteY15" fmla="*/ 2 h 3454401"/>
                  <a:gd name="connsiteX0" fmla="*/ 425850 w 10213436"/>
                  <a:gd name="connsiteY0" fmla="*/ 262760 h 3513960"/>
                  <a:gd name="connsiteX1" fmla="*/ 27917 w 10213436"/>
                  <a:gd name="connsiteY1" fmla="*/ 440560 h 3513960"/>
                  <a:gd name="connsiteX2" fmla="*/ 53317 w 10213436"/>
                  <a:gd name="connsiteY2" fmla="*/ 449027 h 3513960"/>
                  <a:gd name="connsiteX3" fmla="*/ 214183 w 10213436"/>
                  <a:gd name="connsiteY3" fmla="*/ 652227 h 3513960"/>
                  <a:gd name="connsiteX4" fmla="*/ 231117 w 10213436"/>
                  <a:gd name="connsiteY4" fmla="*/ 652227 h 3513960"/>
                  <a:gd name="connsiteX5" fmla="*/ 19450 w 10213436"/>
                  <a:gd name="connsiteY5" fmla="*/ 796160 h 3513960"/>
                  <a:gd name="connsiteX6" fmla="*/ 19450 w 10213436"/>
                  <a:gd name="connsiteY6" fmla="*/ 813094 h 3513960"/>
                  <a:gd name="connsiteX7" fmla="*/ 2999717 w 10213436"/>
                  <a:gd name="connsiteY7" fmla="*/ 1515827 h 3513960"/>
                  <a:gd name="connsiteX8" fmla="*/ 662917 w 10213436"/>
                  <a:gd name="connsiteY8" fmla="*/ 3513960 h 3513960"/>
                  <a:gd name="connsiteX9" fmla="*/ 4278184 w 10213436"/>
                  <a:gd name="connsiteY9" fmla="*/ 2506426 h 3513960"/>
                  <a:gd name="connsiteX10" fmla="*/ 8680851 w 10213436"/>
                  <a:gd name="connsiteY10" fmla="*/ 940093 h 3513960"/>
                  <a:gd name="connsiteX11" fmla="*/ 9849249 w 10213436"/>
                  <a:gd name="connsiteY11" fmla="*/ 821560 h 3513960"/>
                  <a:gd name="connsiteX12" fmla="*/ 9874649 w 10213436"/>
                  <a:gd name="connsiteY12" fmla="*/ 567560 h 3513960"/>
                  <a:gd name="connsiteX13" fmla="*/ 8689316 w 10213436"/>
                  <a:gd name="connsiteY13" fmla="*/ 609894 h 3513960"/>
                  <a:gd name="connsiteX14" fmla="*/ 6140847 w 10213436"/>
                  <a:gd name="connsiteY14" fmla="*/ 830028 h 3513960"/>
                  <a:gd name="connsiteX15" fmla="*/ 2711848 w 10213436"/>
                  <a:gd name="connsiteY15" fmla="*/ 59561 h 3513960"/>
                  <a:gd name="connsiteX16" fmla="*/ 2720315 w 10213436"/>
                  <a:gd name="connsiteY16" fmla="*/ 51095 h 3513960"/>
                  <a:gd name="connsiteX0" fmla="*/ 457203 w 10244789"/>
                  <a:gd name="connsiteY0" fmla="*/ 242543 h 3493743"/>
                  <a:gd name="connsiteX1" fmla="*/ 59270 w 10244789"/>
                  <a:gd name="connsiteY1" fmla="*/ 420343 h 3493743"/>
                  <a:gd name="connsiteX2" fmla="*/ 84670 w 10244789"/>
                  <a:gd name="connsiteY2" fmla="*/ 428810 h 3493743"/>
                  <a:gd name="connsiteX3" fmla="*/ 245536 w 10244789"/>
                  <a:gd name="connsiteY3" fmla="*/ 632010 h 3493743"/>
                  <a:gd name="connsiteX4" fmla="*/ 262470 w 10244789"/>
                  <a:gd name="connsiteY4" fmla="*/ 632010 h 3493743"/>
                  <a:gd name="connsiteX5" fmla="*/ 50803 w 10244789"/>
                  <a:gd name="connsiteY5" fmla="*/ 775943 h 3493743"/>
                  <a:gd name="connsiteX6" fmla="*/ 50803 w 10244789"/>
                  <a:gd name="connsiteY6" fmla="*/ 792877 h 3493743"/>
                  <a:gd name="connsiteX7" fmla="*/ 3031070 w 10244789"/>
                  <a:gd name="connsiteY7" fmla="*/ 1495610 h 3493743"/>
                  <a:gd name="connsiteX8" fmla="*/ 694270 w 10244789"/>
                  <a:gd name="connsiteY8" fmla="*/ 3493743 h 3493743"/>
                  <a:gd name="connsiteX9" fmla="*/ 4309537 w 10244789"/>
                  <a:gd name="connsiteY9" fmla="*/ 2486209 h 3493743"/>
                  <a:gd name="connsiteX10" fmla="*/ 8712204 w 10244789"/>
                  <a:gd name="connsiteY10" fmla="*/ 919876 h 3493743"/>
                  <a:gd name="connsiteX11" fmla="*/ 9880602 w 10244789"/>
                  <a:gd name="connsiteY11" fmla="*/ 801343 h 3493743"/>
                  <a:gd name="connsiteX12" fmla="*/ 9906002 w 10244789"/>
                  <a:gd name="connsiteY12" fmla="*/ 547343 h 3493743"/>
                  <a:gd name="connsiteX13" fmla="*/ 8720669 w 10244789"/>
                  <a:gd name="connsiteY13" fmla="*/ 589677 h 3493743"/>
                  <a:gd name="connsiteX14" fmla="*/ 6172200 w 10244789"/>
                  <a:gd name="connsiteY14" fmla="*/ 809811 h 3493743"/>
                  <a:gd name="connsiteX15" fmla="*/ 2743201 w 10244789"/>
                  <a:gd name="connsiteY15" fmla="*/ 39344 h 3493743"/>
                  <a:gd name="connsiteX16" fmla="*/ 1 w 10244789"/>
                  <a:gd name="connsiteY16" fmla="*/ 140945 h 3493743"/>
                  <a:gd name="connsiteX0" fmla="*/ 667844 w 10455430"/>
                  <a:gd name="connsiteY0" fmla="*/ 242543 h 3493743"/>
                  <a:gd name="connsiteX1" fmla="*/ 269911 w 10455430"/>
                  <a:gd name="connsiteY1" fmla="*/ 420343 h 3493743"/>
                  <a:gd name="connsiteX2" fmla="*/ 295311 w 10455430"/>
                  <a:gd name="connsiteY2" fmla="*/ 428810 h 3493743"/>
                  <a:gd name="connsiteX3" fmla="*/ 456177 w 10455430"/>
                  <a:gd name="connsiteY3" fmla="*/ 632010 h 3493743"/>
                  <a:gd name="connsiteX4" fmla="*/ 473111 w 10455430"/>
                  <a:gd name="connsiteY4" fmla="*/ 632010 h 3493743"/>
                  <a:gd name="connsiteX5" fmla="*/ 261444 w 10455430"/>
                  <a:gd name="connsiteY5" fmla="*/ 775943 h 3493743"/>
                  <a:gd name="connsiteX6" fmla="*/ 261444 w 10455430"/>
                  <a:gd name="connsiteY6" fmla="*/ 792877 h 3493743"/>
                  <a:gd name="connsiteX7" fmla="*/ 3241711 w 10455430"/>
                  <a:gd name="connsiteY7" fmla="*/ 1495610 h 3493743"/>
                  <a:gd name="connsiteX8" fmla="*/ 904911 w 10455430"/>
                  <a:gd name="connsiteY8" fmla="*/ 3493743 h 3493743"/>
                  <a:gd name="connsiteX9" fmla="*/ 4520178 w 10455430"/>
                  <a:gd name="connsiteY9" fmla="*/ 2486209 h 3493743"/>
                  <a:gd name="connsiteX10" fmla="*/ 8922845 w 10455430"/>
                  <a:gd name="connsiteY10" fmla="*/ 919876 h 3493743"/>
                  <a:gd name="connsiteX11" fmla="*/ 10091243 w 10455430"/>
                  <a:gd name="connsiteY11" fmla="*/ 801343 h 3493743"/>
                  <a:gd name="connsiteX12" fmla="*/ 10116643 w 10455430"/>
                  <a:gd name="connsiteY12" fmla="*/ 547343 h 3493743"/>
                  <a:gd name="connsiteX13" fmla="*/ 8931310 w 10455430"/>
                  <a:gd name="connsiteY13" fmla="*/ 589677 h 3493743"/>
                  <a:gd name="connsiteX14" fmla="*/ 6382841 w 10455430"/>
                  <a:gd name="connsiteY14" fmla="*/ 809811 h 3493743"/>
                  <a:gd name="connsiteX15" fmla="*/ 2953842 w 10455430"/>
                  <a:gd name="connsiteY15" fmla="*/ 39344 h 3493743"/>
                  <a:gd name="connsiteX16" fmla="*/ 210642 w 10455430"/>
                  <a:gd name="connsiteY16" fmla="*/ 140945 h 3493743"/>
                  <a:gd name="connsiteX17" fmla="*/ 185243 w 10455430"/>
                  <a:gd name="connsiteY17" fmla="*/ 115544 h 3493743"/>
                  <a:gd name="connsiteX0" fmla="*/ 585462 w 10373048"/>
                  <a:gd name="connsiteY0" fmla="*/ 242543 h 3493743"/>
                  <a:gd name="connsiteX1" fmla="*/ 187529 w 10373048"/>
                  <a:gd name="connsiteY1" fmla="*/ 420343 h 3493743"/>
                  <a:gd name="connsiteX2" fmla="*/ 212929 w 10373048"/>
                  <a:gd name="connsiteY2" fmla="*/ 428810 h 3493743"/>
                  <a:gd name="connsiteX3" fmla="*/ 373795 w 10373048"/>
                  <a:gd name="connsiteY3" fmla="*/ 632010 h 3493743"/>
                  <a:gd name="connsiteX4" fmla="*/ 390729 w 10373048"/>
                  <a:gd name="connsiteY4" fmla="*/ 632010 h 3493743"/>
                  <a:gd name="connsiteX5" fmla="*/ 179062 w 10373048"/>
                  <a:gd name="connsiteY5" fmla="*/ 775943 h 3493743"/>
                  <a:gd name="connsiteX6" fmla="*/ 179062 w 10373048"/>
                  <a:gd name="connsiteY6" fmla="*/ 792877 h 3493743"/>
                  <a:gd name="connsiteX7" fmla="*/ 3159329 w 10373048"/>
                  <a:gd name="connsiteY7" fmla="*/ 1495610 h 3493743"/>
                  <a:gd name="connsiteX8" fmla="*/ 822529 w 10373048"/>
                  <a:gd name="connsiteY8" fmla="*/ 3493743 h 3493743"/>
                  <a:gd name="connsiteX9" fmla="*/ 4437796 w 10373048"/>
                  <a:gd name="connsiteY9" fmla="*/ 2486209 h 3493743"/>
                  <a:gd name="connsiteX10" fmla="*/ 8840463 w 10373048"/>
                  <a:gd name="connsiteY10" fmla="*/ 919876 h 3493743"/>
                  <a:gd name="connsiteX11" fmla="*/ 10008861 w 10373048"/>
                  <a:gd name="connsiteY11" fmla="*/ 801343 h 3493743"/>
                  <a:gd name="connsiteX12" fmla="*/ 10034261 w 10373048"/>
                  <a:gd name="connsiteY12" fmla="*/ 547343 h 3493743"/>
                  <a:gd name="connsiteX13" fmla="*/ 8848928 w 10373048"/>
                  <a:gd name="connsiteY13" fmla="*/ 589677 h 3493743"/>
                  <a:gd name="connsiteX14" fmla="*/ 6300459 w 10373048"/>
                  <a:gd name="connsiteY14" fmla="*/ 809811 h 3493743"/>
                  <a:gd name="connsiteX15" fmla="*/ 2871460 w 10373048"/>
                  <a:gd name="connsiteY15" fmla="*/ 39344 h 3493743"/>
                  <a:gd name="connsiteX16" fmla="*/ 128260 w 10373048"/>
                  <a:gd name="connsiteY16" fmla="*/ 140945 h 3493743"/>
                  <a:gd name="connsiteX17" fmla="*/ 593928 w 10373048"/>
                  <a:gd name="connsiteY17" fmla="*/ 234077 h 3493743"/>
                  <a:gd name="connsiteX0" fmla="*/ 457204 w 10244790"/>
                  <a:gd name="connsiteY0" fmla="*/ 242543 h 3493743"/>
                  <a:gd name="connsiteX1" fmla="*/ 59271 w 10244790"/>
                  <a:gd name="connsiteY1" fmla="*/ 420343 h 3493743"/>
                  <a:gd name="connsiteX2" fmla="*/ 84671 w 10244790"/>
                  <a:gd name="connsiteY2" fmla="*/ 428810 h 3493743"/>
                  <a:gd name="connsiteX3" fmla="*/ 245537 w 10244790"/>
                  <a:gd name="connsiteY3" fmla="*/ 632010 h 3493743"/>
                  <a:gd name="connsiteX4" fmla="*/ 262471 w 10244790"/>
                  <a:gd name="connsiteY4" fmla="*/ 632010 h 3493743"/>
                  <a:gd name="connsiteX5" fmla="*/ 50804 w 10244790"/>
                  <a:gd name="connsiteY5" fmla="*/ 775943 h 3493743"/>
                  <a:gd name="connsiteX6" fmla="*/ 50804 w 10244790"/>
                  <a:gd name="connsiteY6" fmla="*/ 792877 h 3493743"/>
                  <a:gd name="connsiteX7" fmla="*/ 3031071 w 10244790"/>
                  <a:gd name="connsiteY7" fmla="*/ 1495610 h 3493743"/>
                  <a:gd name="connsiteX8" fmla="*/ 694271 w 10244790"/>
                  <a:gd name="connsiteY8" fmla="*/ 3493743 h 3493743"/>
                  <a:gd name="connsiteX9" fmla="*/ 4309538 w 10244790"/>
                  <a:gd name="connsiteY9" fmla="*/ 2486209 h 3493743"/>
                  <a:gd name="connsiteX10" fmla="*/ 8712205 w 10244790"/>
                  <a:gd name="connsiteY10" fmla="*/ 919876 h 3493743"/>
                  <a:gd name="connsiteX11" fmla="*/ 9880603 w 10244790"/>
                  <a:gd name="connsiteY11" fmla="*/ 801343 h 3493743"/>
                  <a:gd name="connsiteX12" fmla="*/ 9906003 w 10244790"/>
                  <a:gd name="connsiteY12" fmla="*/ 547343 h 3493743"/>
                  <a:gd name="connsiteX13" fmla="*/ 8720670 w 10244790"/>
                  <a:gd name="connsiteY13" fmla="*/ 589677 h 3493743"/>
                  <a:gd name="connsiteX14" fmla="*/ 6172201 w 10244790"/>
                  <a:gd name="connsiteY14" fmla="*/ 809811 h 3493743"/>
                  <a:gd name="connsiteX15" fmla="*/ 2743202 w 10244790"/>
                  <a:gd name="connsiteY15" fmla="*/ 39344 h 3493743"/>
                  <a:gd name="connsiteX16" fmla="*/ 2 w 10244790"/>
                  <a:gd name="connsiteY16" fmla="*/ 140945 h 3493743"/>
                  <a:gd name="connsiteX17" fmla="*/ 465670 w 10244790"/>
                  <a:gd name="connsiteY17" fmla="*/ 234077 h 3493743"/>
                  <a:gd name="connsiteX0" fmla="*/ 457204 w 10244790"/>
                  <a:gd name="connsiteY0" fmla="*/ 209330 h 3460530"/>
                  <a:gd name="connsiteX1" fmla="*/ 59271 w 10244790"/>
                  <a:gd name="connsiteY1" fmla="*/ 387130 h 3460530"/>
                  <a:gd name="connsiteX2" fmla="*/ 84671 w 10244790"/>
                  <a:gd name="connsiteY2" fmla="*/ 395597 h 3460530"/>
                  <a:gd name="connsiteX3" fmla="*/ 245537 w 10244790"/>
                  <a:gd name="connsiteY3" fmla="*/ 598797 h 3460530"/>
                  <a:gd name="connsiteX4" fmla="*/ 262471 w 10244790"/>
                  <a:gd name="connsiteY4" fmla="*/ 598797 h 3460530"/>
                  <a:gd name="connsiteX5" fmla="*/ 50804 w 10244790"/>
                  <a:gd name="connsiteY5" fmla="*/ 742730 h 3460530"/>
                  <a:gd name="connsiteX6" fmla="*/ 50804 w 10244790"/>
                  <a:gd name="connsiteY6" fmla="*/ 759664 h 3460530"/>
                  <a:gd name="connsiteX7" fmla="*/ 3031071 w 10244790"/>
                  <a:gd name="connsiteY7" fmla="*/ 1462397 h 3460530"/>
                  <a:gd name="connsiteX8" fmla="*/ 694271 w 10244790"/>
                  <a:gd name="connsiteY8" fmla="*/ 3460530 h 3460530"/>
                  <a:gd name="connsiteX9" fmla="*/ 4309538 w 10244790"/>
                  <a:gd name="connsiteY9" fmla="*/ 2452996 h 3460530"/>
                  <a:gd name="connsiteX10" fmla="*/ 8712205 w 10244790"/>
                  <a:gd name="connsiteY10" fmla="*/ 886663 h 3460530"/>
                  <a:gd name="connsiteX11" fmla="*/ 9880603 w 10244790"/>
                  <a:gd name="connsiteY11" fmla="*/ 768130 h 3460530"/>
                  <a:gd name="connsiteX12" fmla="*/ 9906003 w 10244790"/>
                  <a:gd name="connsiteY12" fmla="*/ 514130 h 3460530"/>
                  <a:gd name="connsiteX13" fmla="*/ 8720670 w 10244790"/>
                  <a:gd name="connsiteY13" fmla="*/ 556464 h 3460530"/>
                  <a:gd name="connsiteX14" fmla="*/ 6172201 w 10244790"/>
                  <a:gd name="connsiteY14" fmla="*/ 776598 h 3460530"/>
                  <a:gd name="connsiteX15" fmla="*/ 2743202 w 10244790"/>
                  <a:gd name="connsiteY15" fmla="*/ 6131 h 3460530"/>
                  <a:gd name="connsiteX16" fmla="*/ 2 w 10244790"/>
                  <a:gd name="connsiteY16" fmla="*/ 107732 h 3460530"/>
                  <a:gd name="connsiteX17" fmla="*/ 465670 w 10244790"/>
                  <a:gd name="connsiteY17" fmla="*/ 200864 h 3460530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262471 w 10244790"/>
                  <a:gd name="connsiteY4" fmla="*/ 574513 h 3436246"/>
                  <a:gd name="connsiteX5" fmla="*/ 50804 w 10244790"/>
                  <a:gd name="connsiteY5" fmla="*/ 718446 h 3436246"/>
                  <a:gd name="connsiteX6" fmla="*/ 50804 w 10244790"/>
                  <a:gd name="connsiteY6" fmla="*/ 735380 h 3436246"/>
                  <a:gd name="connsiteX7" fmla="*/ 3031071 w 10244790"/>
                  <a:gd name="connsiteY7" fmla="*/ 1438113 h 3436246"/>
                  <a:gd name="connsiteX8" fmla="*/ 694271 w 10244790"/>
                  <a:gd name="connsiteY8" fmla="*/ 3436246 h 3436246"/>
                  <a:gd name="connsiteX9" fmla="*/ 4309538 w 10244790"/>
                  <a:gd name="connsiteY9" fmla="*/ 2428712 h 3436246"/>
                  <a:gd name="connsiteX10" fmla="*/ 8712205 w 10244790"/>
                  <a:gd name="connsiteY10" fmla="*/ 862379 h 3436246"/>
                  <a:gd name="connsiteX11" fmla="*/ 9880603 w 10244790"/>
                  <a:gd name="connsiteY11" fmla="*/ 743846 h 3436246"/>
                  <a:gd name="connsiteX12" fmla="*/ 9906003 w 10244790"/>
                  <a:gd name="connsiteY12" fmla="*/ 489846 h 3436246"/>
                  <a:gd name="connsiteX13" fmla="*/ 8720670 w 10244790"/>
                  <a:gd name="connsiteY13" fmla="*/ 532180 h 3436246"/>
                  <a:gd name="connsiteX14" fmla="*/ 6172201 w 10244790"/>
                  <a:gd name="connsiteY14" fmla="*/ 752314 h 3436246"/>
                  <a:gd name="connsiteX15" fmla="*/ 2726269 w 10244790"/>
                  <a:gd name="connsiteY15" fmla="*/ 7247 h 3436246"/>
                  <a:gd name="connsiteX16" fmla="*/ 2 w 10244790"/>
                  <a:gd name="connsiteY16" fmla="*/ 83448 h 3436246"/>
                  <a:gd name="connsiteX17" fmla="*/ 465670 w 10244790"/>
                  <a:gd name="connsiteY17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256121 w 10244790"/>
                  <a:gd name="connsiteY4" fmla="*/ 574513 h 3436246"/>
                  <a:gd name="connsiteX5" fmla="*/ 50804 w 10244790"/>
                  <a:gd name="connsiteY5" fmla="*/ 718446 h 3436246"/>
                  <a:gd name="connsiteX6" fmla="*/ 50804 w 10244790"/>
                  <a:gd name="connsiteY6" fmla="*/ 735380 h 3436246"/>
                  <a:gd name="connsiteX7" fmla="*/ 3031071 w 10244790"/>
                  <a:gd name="connsiteY7" fmla="*/ 1438113 h 3436246"/>
                  <a:gd name="connsiteX8" fmla="*/ 694271 w 10244790"/>
                  <a:gd name="connsiteY8" fmla="*/ 3436246 h 3436246"/>
                  <a:gd name="connsiteX9" fmla="*/ 4309538 w 10244790"/>
                  <a:gd name="connsiteY9" fmla="*/ 2428712 h 3436246"/>
                  <a:gd name="connsiteX10" fmla="*/ 8712205 w 10244790"/>
                  <a:gd name="connsiteY10" fmla="*/ 862379 h 3436246"/>
                  <a:gd name="connsiteX11" fmla="*/ 9880603 w 10244790"/>
                  <a:gd name="connsiteY11" fmla="*/ 743846 h 3436246"/>
                  <a:gd name="connsiteX12" fmla="*/ 9906003 w 10244790"/>
                  <a:gd name="connsiteY12" fmla="*/ 489846 h 3436246"/>
                  <a:gd name="connsiteX13" fmla="*/ 8720670 w 10244790"/>
                  <a:gd name="connsiteY13" fmla="*/ 532180 h 3436246"/>
                  <a:gd name="connsiteX14" fmla="*/ 6172201 w 10244790"/>
                  <a:gd name="connsiteY14" fmla="*/ 752314 h 3436246"/>
                  <a:gd name="connsiteX15" fmla="*/ 2726269 w 10244790"/>
                  <a:gd name="connsiteY15" fmla="*/ 7247 h 3436246"/>
                  <a:gd name="connsiteX16" fmla="*/ 2 w 10244790"/>
                  <a:gd name="connsiteY16" fmla="*/ 83448 h 3436246"/>
                  <a:gd name="connsiteX17" fmla="*/ 465670 w 10244790"/>
                  <a:gd name="connsiteY17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571019 w 10358605"/>
                  <a:gd name="connsiteY0" fmla="*/ 185046 h 3436246"/>
                  <a:gd name="connsiteX1" fmla="*/ 173086 w 10358605"/>
                  <a:gd name="connsiteY1" fmla="*/ 362846 h 3436246"/>
                  <a:gd name="connsiteX2" fmla="*/ 198486 w 10358605"/>
                  <a:gd name="connsiteY2" fmla="*/ 371313 h 3436246"/>
                  <a:gd name="connsiteX3" fmla="*/ 359352 w 10358605"/>
                  <a:gd name="connsiteY3" fmla="*/ 574513 h 3436246"/>
                  <a:gd name="connsiteX4" fmla="*/ 164619 w 10358605"/>
                  <a:gd name="connsiteY4" fmla="*/ 718446 h 3436246"/>
                  <a:gd name="connsiteX5" fmla="*/ 3144886 w 10358605"/>
                  <a:gd name="connsiteY5" fmla="*/ 1438113 h 3436246"/>
                  <a:gd name="connsiteX6" fmla="*/ 808086 w 10358605"/>
                  <a:gd name="connsiteY6" fmla="*/ 3436246 h 3436246"/>
                  <a:gd name="connsiteX7" fmla="*/ 4423353 w 10358605"/>
                  <a:gd name="connsiteY7" fmla="*/ 2428712 h 3436246"/>
                  <a:gd name="connsiteX8" fmla="*/ 8826020 w 10358605"/>
                  <a:gd name="connsiteY8" fmla="*/ 862379 h 3436246"/>
                  <a:gd name="connsiteX9" fmla="*/ 9994418 w 10358605"/>
                  <a:gd name="connsiteY9" fmla="*/ 743846 h 3436246"/>
                  <a:gd name="connsiteX10" fmla="*/ 10019818 w 10358605"/>
                  <a:gd name="connsiteY10" fmla="*/ 489846 h 3436246"/>
                  <a:gd name="connsiteX11" fmla="*/ 8834485 w 10358605"/>
                  <a:gd name="connsiteY11" fmla="*/ 532180 h 3436246"/>
                  <a:gd name="connsiteX12" fmla="*/ 6286016 w 10358605"/>
                  <a:gd name="connsiteY12" fmla="*/ 752314 h 3436246"/>
                  <a:gd name="connsiteX13" fmla="*/ 2840084 w 10358605"/>
                  <a:gd name="connsiteY13" fmla="*/ 7247 h 3436246"/>
                  <a:gd name="connsiteX14" fmla="*/ 113817 w 10358605"/>
                  <a:gd name="connsiteY14" fmla="*/ 83448 h 3436246"/>
                  <a:gd name="connsiteX15" fmla="*/ 579485 w 10358605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84671 w 10244790"/>
                  <a:gd name="connsiteY1" fmla="*/ 371313 h 3436246"/>
                  <a:gd name="connsiteX2" fmla="*/ 245537 w 10244790"/>
                  <a:gd name="connsiteY2" fmla="*/ 574513 h 3436246"/>
                  <a:gd name="connsiteX3" fmla="*/ 50804 w 10244790"/>
                  <a:gd name="connsiteY3" fmla="*/ 718446 h 3436246"/>
                  <a:gd name="connsiteX4" fmla="*/ 3031071 w 10244790"/>
                  <a:gd name="connsiteY4" fmla="*/ 1438113 h 3436246"/>
                  <a:gd name="connsiteX5" fmla="*/ 694271 w 10244790"/>
                  <a:gd name="connsiteY5" fmla="*/ 3436246 h 3436246"/>
                  <a:gd name="connsiteX6" fmla="*/ 4309538 w 10244790"/>
                  <a:gd name="connsiteY6" fmla="*/ 2428712 h 3436246"/>
                  <a:gd name="connsiteX7" fmla="*/ 8712205 w 10244790"/>
                  <a:gd name="connsiteY7" fmla="*/ 862379 h 3436246"/>
                  <a:gd name="connsiteX8" fmla="*/ 9880603 w 10244790"/>
                  <a:gd name="connsiteY8" fmla="*/ 743846 h 3436246"/>
                  <a:gd name="connsiteX9" fmla="*/ 9906003 w 10244790"/>
                  <a:gd name="connsiteY9" fmla="*/ 489846 h 3436246"/>
                  <a:gd name="connsiteX10" fmla="*/ 8720670 w 10244790"/>
                  <a:gd name="connsiteY10" fmla="*/ 532180 h 3436246"/>
                  <a:gd name="connsiteX11" fmla="*/ 6172201 w 10244790"/>
                  <a:gd name="connsiteY11" fmla="*/ 752314 h 3436246"/>
                  <a:gd name="connsiteX12" fmla="*/ 2726269 w 10244790"/>
                  <a:gd name="connsiteY12" fmla="*/ 7247 h 3436246"/>
                  <a:gd name="connsiteX13" fmla="*/ 2 w 10244790"/>
                  <a:gd name="connsiteY13" fmla="*/ 83448 h 3436246"/>
                  <a:gd name="connsiteX14" fmla="*/ 465670 w 10244790"/>
                  <a:gd name="connsiteY14" fmla="*/ 176580 h 3436246"/>
                  <a:gd name="connsiteX0" fmla="*/ 591550 w 10379136"/>
                  <a:gd name="connsiteY0" fmla="*/ 185046 h 3436246"/>
                  <a:gd name="connsiteX1" fmla="*/ 219017 w 10379136"/>
                  <a:gd name="connsiteY1" fmla="*/ 371313 h 3436246"/>
                  <a:gd name="connsiteX2" fmla="*/ 379883 w 10379136"/>
                  <a:gd name="connsiteY2" fmla="*/ 574513 h 3436246"/>
                  <a:gd name="connsiteX3" fmla="*/ 185150 w 10379136"/>
                  <a:gd name="connsiteY3" fmla="*/ 718446 h 3436246"/>
                  <a:gd name="connsiteX4" fmla="*/ 3453284 w 10379136"/>
                  <a:gd name="connsiteY4" fmla="*/ 1505847 h 3436246"/>
                  <a:gd name="connsiteX5" fmla="*/ 828617 w 10379136"/>
                  <a:gd name="connsiteY5" fmla="*/ 3436246 h 3436246"/>
                  <a:gd name="connsiteX6" fmla="*/ 4443884 w 10379136"/>
                  <a:gd name="connsiteY6" fmla="*/ 2428712 h 3436246"/>
                  <a:gd name="connsiteX7" fmla="*/ 8846551 w 10379136"/>
                  <a:gd name="connsiteY7" fmla="*/ 862379 h 3436246"/>
                  <a:gd name="connsiteX8" fmla="*/ 10014949 w 10379136"/>
                  <a:gd name="connsiteY8" fmla="*/ 743846 h 3436246"/>
                  <a:gd name="connsiteX9" fmla="*/ 10040349 w 10379136"/>
                  <a:gd name="connsiteY9" fmla="*/ 489846 h 3436246"/>
                  <a:gd name="connsiteX10" fmla="*/ 8855016 w 10379136"/>
                  <a:gd name="connsiteY10" fmla="*/ 532180 h 3436246"/>
                  <a:gd name="connsiteX11" fmla="*/ 6306547 w 10379136"/>
                  <a:gd name="connsiteY11" fmla="*/ 752314 h 3436246"/>
                  <a:gd name="connsiteX12" fmla="*/ 2860615 w 10379136"/>
                  <a:gd name="connsiteY12" fmla="*/ 7247 h 3436246"/>
                  <a:gd name="connsiteX13" fmla="*/ 134348 w 10379136"/>
                  <a:gd name="connsiteY13" fmla="*/ 83448 h 3436246"/>
                  <a:gd name="connsiteX14" fmla="*/ 600016 w 10379136"/>
                  <a:gd name="connsiteY14" fmla="*/ 176580 h 3436246"/>
                  <a:gd name="csX0" fmla="*/ 591550 w 10379136"/>
                  <a:gd name="csY0" fmla="*/ 185046 h 3436246"/>
                  <a:gd name="csX1" fmla="*/ 379883 w 10379136"/>
                  <a:gd name="csY1" fmla="*/ 574513 h 3436246"/>
                  <a:gd name="csX2" fmla="*/ 185150 w 10379136"/>
                  <a:gd name="csY2" fmla="*/ 718446 h 3436246"/>
                  <a:gd name="csX3" fmla="*/ 3453284 w 10379136"/>
                  <a:gd name="csY3" fmla="*/ 1505847 h 3436246"/>
                  <a:gd name="csX4" fmla="*/ 828617 w 10379136"/>
                  <a:gd name="csY4" fmla="*/ 3436246 h 3436246"/>
                  <a:gd name="csX5" fmla="*/ 4443884 w 10379136"/>
                  <a:gd name="csY5" fmla="*/ 2428712 h 3436246"/>
                  <a:gd name="csX6" fmla="*/ 8846551 w 10379136"/>
                  <a:gd name="csY6" fmla="*/ 862379 h 3436246"/>
                  <a:gd name="csX7" fmla="*/ 10014949 w 10379136"/>
                  <a:gd name="csY7" fmla="*/ 743846 h 3436246"/>
                  <a:gd name="csX8" fmla="*/ 10040349 w 10379136"/>
                  <a:gd name="csY8" fmla="*/ 489846 h 3436246"/>
                  <a:gd name="csX9" fmla="*/ 8855016 w 10379136"/>
                  <a:gd name="csY9" fmla="*/ 532180 h 3436246"/>
                  <a:gd name="csX10" fmla="*/ 6306547 w 10379136"/>
                  <a:gd name="csY10" fmla="*/ 752314 h 3436246"/>
                  <a:gd name="csX11" fmla="*/ 2860615 w 10379136"/>
                  <a:gd name="csY11" fmla="*/ 7247 h 3436246"/>
                  <a:gd name="csX12" fmla="*/ 134348 w 10379136"/>
                  <a:gd name="csY12" fmla="*/ 83448 h 3436246"/>
                  <a:gd name="csX13" fmla="*/ 600016 w 10379136"/>
                  <a:gd name="csY13" fmla="*/ 176580 h 3436246"/>
                  <a:gd name="csX0" fmla="*/ 591550 w 10379136"/>
                  <a:gd name="csY0" fmla="*/ 185046 h 3436246"/>
                  <a:gd name="csX1" fmla="*/ 379883 w 10379136"/>
                  <a:gd name="csY1" fmla="*/ 574513 h 3436246"/>
                  <a:gd name="csX2" fmla="*/ 185150 w 10379136"/>
                  <a:gd name="csY2" fmla="*/ 718446 h 3436246"/>
                  <a:gd name="csX3" fmla="*/ 3453284 w 10379136"/>
                  <a:gd name="csY3" fmla="*/ 1505847 h 3436246"/>
                  <a:gd name="csX4" fmla="*/ 828617 w 10379136"/>
                  <a:gd name="csY4" fmla="*/ 3436246 h 3436246"/>
                  <a:gd name="csX5" fmla="*/ 4443884 w 10379136"/>
                  <a:gd name="csY5" fmla="*/ 2428712 h 3436246"/>
                  <a:gd name="csX6" fmla="*/ 8846551 w 10379136"/>
                  <a:gd name="csY6" fmla="*/ 862379 h 3436246"/>
                  <a:gd name="csX7" fmla="*/ 10014949 w 10379136"/>
                  <a:gd name="csY7" fmla="*/ 743846 h 3436246"/>
                  <a:gd name="csX8" fmla="*/ 10040349 w 10379136"/>
                  <a:gd name="csY8" fmla="*/ 489846 h 3436246"/>
                  <a:gd name="csX9" fmla="*/ 8855016 w 10379136"/>
                  <a:gd name="csY9" fmla="*/ 532180 h 3436246"/>
                  <a:gd name="csX10" fmla="*/ 6306547 w 10379136"/>
                  <a:gd name="csY10" fmla="*/ 752314 h 3436246"/>
                  <a:gd name="csX11" fmla="*/ 2860615 w 10379136"/>
                  <a:gd name="csY11" fmla="*/ 7247 h 3436246"/>
                  <a:gd name="csX12" fmla="*/ 134348 w 10379136"/>
                  <a:gd name="csY12" fmla="*/ 83448 h 3436246"/>
                  <a:gd name="csX0" fmla="*/ 379883 w 10379136"/>
                  <a:gd name="csY0" fmla="*/ 574513 h 3436246"/>
                  <a:gd name="csX1" fmla="*/ 185150 w 10379136"/>
                  <a:gd name="csY1" fmla="*/ 718446 h 3436246"/>
                  <a:gd name="csX2" fmla="*/ 3453284 w 10379136"/>
                  <a:gd name="csY2" fmla="*/ 1505847 h 3436246"/>
                  <a:gd name="csX3" fmla="*/ 828617 w 10379136"/>
                  <a:gd name="csY3" fmla="*/ 3436246 h 3436246"/>
                  <a:gd name="csX4" fmla="*/ 4443884 w 10379136"/>
                  <a:gd name="csY4" fmla="*/ 2428712 h 3436246"/>
                  <a:gd name="csX5" fmla="*/ 8846551 w 10379136"/>
                  <a:gd name="csY5" fmla="*/ 862379 h 3436246"/>
                  <a:gd name="csX6" fmla="*/ 10014949 w 10379136"/>
                  <a:gd name="csY6" fmla="*/ 743846 h 3436246"/>
                  <a:gd name="csX7" fmla="*/ 10040349 w 10379136"/>
                  <a:gd name="csY7" fmla="*/ 489846 h 3436246"/>
                  <a:gd name="csX8" fmla="*/ 8855016 w 10379136"/>
                  <a:gd name="csY8" fmla="*/ 532180 h 3436246"/>
                  <a:gd name="csX9" fmla="*/ 6306547 w 10379136"/>
                  <a:gd name="csY9" fmla="*/ 752314 h 3436246"/>
                  <a:gd name="csX10" fmla="*/ 2860615 w 10379136"/>
                  <a:gd name="csY10" fmla="*/ 7247 h 3436246"/>
                  <a:gd name="csX11" fmla="*/ 134348 w 10379136"/>
                  <a:gd name="csY11" fmla="*/ 83448 h 3436246"/>
                  <a:gd name="csX0" fmla="*/ 514243 w 10342046"/>
                  <a:gd name="csY0" fmla="*/ 422113 h 3436246"/>
                  <a:gd name="csX1" fmla="*/ 148060 w 10342046"/>
                  <a:gd name="csY1" fmla="*/ 718446 h 3436246"/>
                  <a:gd name="csX2" fmla="*/ 3416194 w 10342046"/>
                  <a:gd name="csY2" fmla="*/ 1505847 h 3436246"/>
                  <a:gd name="csX3" fmla="*/ 791527 w 10342046"/>
                  <a:gd name="csY3" fmla="*/ 3436246 h 3436246"/>
                  <a:gd name="csX4" fmla="*/ 4406794 w 10342046"/>
                  <a:gd name="csY4" fmla="*/ 2428712 h 3436246"/>
                  <a:gd name="csX5" fmla="*/ 8809461 w 10342046"/>
                  <a:gd name="csY5" fmla="*/ 862379 h 3436246"/>
                  <a:gd name="csX6" fmla="*/ 9977859 w 10342046"/>
                  <a:gd name="csY6" fmla="*/ 743846 h 3436246"/>
                  <a:gd name="csX7" fmla="*/ 10003259 w 10342046"/>
                  <a:gd name="csY7" fmla="*/ 489846 h 3436246"/>
                  <a:gd name="csX8" fmla="*/ 8817926 w 10342046"/>
                  <a:gd name="csY8" fmla="*/ 532180 h 3436246"/>
                  <a:gd name="csX9" fmla="*/ 6269457 w 10342046"/>
                  <a:gd name="csY9" fmla="*/ 752314 h 3436246"/>
                  <a:gd name="csX10" fmla="*/ 2823525 w 10342046"/>
                  <a:gd name="csY10" fmla="*/ 7247 h 3436246"/>
                  <a:gd name="csX11" fmla="*/ 97258 w 10342046"/>
                  <a:gd name="csY11" fmla="*/ 83448 h 3436246"/>
                  <a:gd name="csX0" fmla="*/ 598528 w 10426331"/>
                  <a:gd name="csY0" fmla="*/ 422113 h 3436246"/>
                  <a:gd name="csX1" fmla="*/ 137095 w 10426331"/>
                  <a:gd name="csY1" fmla="*/ 708921 h 3436246"/>
                  <a:gd name="csX2" fmla="*/ 3500479 w 10426331"/>
                  <a:gd name="csY2" fmla="*/ 1505847 h 3436246"/>
                  <a:gd name="csX3" fmla="*/ 875812 w 10426331"/>
                  <a:gd name="csY3" fmla="*/ 3436246 h 3436246"/>
                  <a:gd name="csX4" fmla="*/ 4491079 w 10426331"/>
                  <a:gd name="csY4" fmla="*/ 2428712 h 3436246"/>
                  <a:gd name="csX5" fmla="*/ 8893746 w 10426331"/>
                  <a:gd name="csY5" fmla="*/ 862379 h 3436246"/>
                  <a:gd name="csX6" fmla="*/ 10062144 w 10426331"/>
                  <a:gd name="csY6" fmla="*/ 743846 h 3436246"/>
                  <a:gd name="csX7" fmla="*/ 10087544 w 10426331"/>
                  <a:gd name="csY7" fmla="*/ 489846 h 3436246"/>
                  <a:gd name="csX8" fmla="*/ 8902211 w 10426331"/>
                  <a:gd name="csY8" fmla="*/ 532180 h 3436246"/>
                  <a:gd name="csX9" fmla="*/ 6353742 w 10426331"/>
                  <a:gd name="csY9" fmla="*/ 752314 h 3436246"/>
                  <a:gd name="csX10" fmla="*/ 2907810 w 10426331"/>
                  <a:gd name="csY10" fmla="*/ 7247 h 3436246"/>
                  <a:gd name="csX11" fmla="*/ 181543 w 10426331"/>
                  <a:gd name="csY11" fmla="*/ 83448 h 3436246"/>
                  <a:gd name="csX0" fmla="*/ 461435 w 10289238"/>
                  <a:gd name="csY0" fmla="*/ 422113 h 3436246"/>
                  <a:gd name="csX1" fmla="*/ 2 w 10289238"/>
                  <a:gd name="csY1" fmla="*/ 708921 h 3436246"/>
                  <a:gd name="csX2" fmla="*/ 3363386 w 10289238"/>
                  <a:gd name="csY2" fmla="*/ 1505847 h 3436246"/>
                  <a:gd name="csX3" fmla="*/ 738719 w 10289238"/>
                  <a:gd name="csY3" fmla="*/ 3436246 h 3436246"/>
                  <a:gd name="csX4" fmla="*/ 4353986 w 10289238"/>
                  <a:gd name="csY4" fmla="*/ 2428712 h 3436246"/>
                  <a:gd name="csX5" fmla="*/ 8756653 w 10289238"/>
                  <a:gd name="csY5" fmla="*/ 862379 h 3436246"/>
                  <a:gd name="csX6" fmla="*/ 9925051 w 10289238"/>
                  <a:gd name="csY6" fmla="*/ 743846 h 3436246"/>
                  <a:gd name="csX7" fmla="*/ 9950451 w 10289238"/>
                  <a:gd name="csY7" fmla="*/ 489846 h 3436246"/>
                  <a:gd name="csX8" fmla="*/ 8765118 w 10289238"/>
                  <a:gd name="csY8" fmla="*/ 532180 h 3436246"/>
                  <a:gd name="csX9" fmla="*/ 6216649 w 10289238"/>
                  <a:gd name="csY9" fmla="*/ 752314 h 3436246"/>
                  <a:gd name="csX10" fmla="*/ 2770717 w 10289238"/>
                  <a:gd name="csY10" fmla="*/ 7247 h 3436246"/>
                  <a:gd name="csX11" fmla="*/ 44450 w 10289238"/>
                  <a:gd name="csY11" fmla="*/ 83448 h 3436246"/>
                  <a:gd name="csX0" fmla="*/ 461435 w 10289238"/>
                  <a:gd name="csY0" fmla="*/ 422113 h 3436246"/>
                  <a:gd name="csX1" fmla="*/ 2 w 10289238"/>
                  <a:gd name="csY1" fmla="*/ 708921 h 3436246"/>
                  <a:gd name="csX2" fmla="*/ 3363386 w 10289238"/>
                  <a:gd name="csY2" fmla="*/ 1505847 h 3436246"/>
                  <a:gd name="csX3" fmla="*/ 738719 w 10289238"/>
                  <a:gd name="csY3" fmla="*/ 3436246 h 3436246"/>
                  <a:gd name="csX4" fmla="*/ 4353986 w 10289238"/>
                  <a:gd name="csY4" fmla="*/ 2428712 h 3436246"/>
                  <a:gd name="csX5" fmla="*/ 8756653 w 10289238"/>
                  <a:gd name="csY5" fmla="*/ 862379 h 3436246"/>
                  <a:gd name="csX6" fmla="*/ 9925051 w 10289238"/>
                  <a:gd name="csY6" fmla="*/ 743846 h 3436246"/>
                  <a:gd name="csX7" fmla="*/ 9950451 w 10289238"/>
                  <a:gd name="csY7" fmla="*/ 489846 h 3436246"/>
                  <a:gd name="csX8" fmla="*/ 8765118 w 10289238"/>
                  <a:gd name="csY8" fmla="*/ 532180 h 3436246"/>
                  <a:gd name="csX9" fmla="*/ 6216649 w 10289238"/>
                  <a:gd name="csY9" fmla="*/ 752314 h 3436246"/>
                  <a:gd name="csX10" fmla="*/ 2770717 w 10289238"/>
                  <a:gd name="csY10" fmla="*/ 7247 h 3436246"/>
                  <a:gd name="csX11" fmla="*/ 44450 w 10289238"/>
                  <a:gd name="csY11" fmla="*/ 83448 h 3436246"/>
                  <a:gd name="csX0" fmla="*/ 461435 w 10136559"/>
                  <a:gd name="csY0" fmla="*/ 422113 h 3436246"/>
                  <a:gd name="csX1" fmla="*/ 2 w 10136559"/>
                  <a:gd name="csY1" fmla="*/ 708921 h 3436246"/>
                  <a:gd name="csX2" fmla="*/ 3363386 w 10136559"/>
                  <a:gd name="csY2" fmla="*/ 1505847 h 3436246"/>
                  <a:gd name="csX3" fmla="*/ 738719 w 10136559"/>
                  <a:gd name="csY3" fmla="*/ 3436246 h 3436246"/>
                  <a:gd name="csX4" fmla="*/ 4353986 w 10136559"/>
                  <a:gd name="csY4" fmla="*/ 2428712 h 3436246"/>
                  <a:gd name="csX5" fmla="*/ 8756653 w 10136559"/>
                  <a:gd name="csY5" fmla="*/ 862379 h 3436246"/>
                  <a:gd name="csX6" fmla="*/ 9925051 w 10136559"/>
                  <a:gd name="csY6" fmla="*/ 743846 h 3436246"/>
                  <a:gd name="csX7" fmla="*/ 10136189 w 10136559"/>
                  <a:gd name="csY7" fmla="*/ 989908 h 3436246"/>
                  <a:gd name="csX8" fmla="*/ 8765118 w 10136559"/>
                  <a:gd name="csY8" fmla="*/ 532180 h 3436246"/>
                  <a:gd name="csX9" fmla="*/ 6216649 w 10136559"/>
                  <a:gd name="csY9" fmla="*/ 752314 h 3436246"/>
                  <a:gd name="csX10" fmla="*/ 2770717 w 10136559"/>
                  <a:gd name="csY10" fmla="*/ 7247 h 3436246"/>
                  <a:gd name="csX11" fmla="*/ 44450 w 10136559"/>
                  <a:gd name="csY11" fmla="*/ 83448 h 3436246"/>
                  <a:gd name="csX0" fmla="*/ 461435 w 9978102"/>
                  <a:gd name="csY0" fmla="*/ 422113 h 3436246"/>
                  <a:gd name="csX1" fmla="*/ 2 w 9978102"/>
                  <a:gd name="csY1" fmla="*/ 708921 h 3436246"/>
                  <a:gd name="csX2" fmla="*/ 3363386 w 9978102"/>
                  <a:gd name="csY2" fmla="*/ 1505847 h 3436246"/>
                  <a:gd name="csX3" fmla="*/ 738719 w 9978102"/>
                  <a:gd name="csY3" fmla="*/ 3436246 h 3436246"/>
                  <a:gd name="csX4" fmla="*/ 4353986 w 9978102"/>
                  <a:gd name="csY4" fmla="*/ 2428712 h 3436246"/>
                  <a:gd name="csX5" fmla="*/ 8756653 w 9978102"/>
                  <a:gd name="csY5" fmla="*/ 862379 h 3436246"/>
                  <a:gd name="csX6" fmla="*/ 9925051 w 9978102"/>
                  <a:gd name="csY6" fmla="*/ 743846 h 3436246"/>
                  <a:gd name="csX7" fmla="*/ 9793289 w 9978102"/>
                  <a:gd name="csY7" fmla="*/ 475558 h 3436246"/>
                  <a:gd name="csX8" fmla="*/ 8765118 w 9978102"/>
                  <a:gd name="csY8" fmla="*/ 532180 h 3436246"/>
                  <a:gd name="csX9" fmla="*/ 6216649 w 9978102"/>
                  <a:gd name="csY9" fmla="*/ 752314 h 3436246"/>
                  <a:gd name="csX10" fmla="*/ 2770717 w 9978102"/>
                  <a:gd name="csY10" fmla="*/ 7247 h 3436246"/>
                  <a:gd name="csX11" fmla="*/ 44450 w 9978102"/>
                  <a:gd name="csY11" fmla="*/ 83448 h 3436246"/>
                  <a:gd name="csX0" fmla="*/ 461435 w 10017947"/>
                  <a:gd name="csY0" fmla="*/ 422113 h 3436246"/>
                  <a:gd name="csX1" fmla="*/ 2 w 10017947"/>
                  <a:gd name="csY1" fmla="*/ 708921 h 3436246"/>
                  <a:gd name="csX2" fmla="*/ 3363386 w 10017947"/>
                  <a:gd name="csY2" fmla="*/ 1505847 h 3436246"/>
                  <a:gd name="csX3" fmla="*/ 738719 w 10017947"/>
                  <a:gd name="csY3" fmla="*/ 3436246 h 3436246"/>
                  <a:gd name="csX4" fmla="*/ 4353986 w 10017947"/>
                  <a:gd name="csY4" fmla="*/ 2428712 h 3436246"/>
                  <a:gd name="csX5" fmla="*/ 8756653 w 10017947"/>
                  <a:gd name="csY5" fmla="*/ 862379 h 3436246"/>
                  <a:gd name="csX6" fmla="*/ 9925051 w 10017947"/>
                  <a:gd name="csY6" fmla="*/ 743846 h 3436246"/>
                  <a:gd name="csX7" fmla="*/ 9943308 w 10017947"/>
                  <a:gd name="csY7" fmla="*/ 511277 h 3436246"/>
                  <a:gd name="csX8" fmla="*/ 8765118 w 10017947"/>
                  <a:gd name="csY8" fmla="*/ 532180 h 3436246"/>
                  <a:gd name="csX9" fmla="*/ 6216649 w 10017947"/>
                  <a:gd name="csY9" fmla="*/ 752314 h 3436246"/>
                  <a:gd name="csX10" fmla="*/ 2770717 w 10017947"/>
                  <a:gd name="csY10" fmla="*/ 7247 h 3436246"/>
                  <a:gd name="csX11" fmla="*/ 44450 w 10017947"/>
                  <a:gd name="csY11" fmla="*/ 83448 h 3436246"/>
                  <a:gd name="csX0" fmla="*/ 461435 w 9943308"/>
                  <a:gd name="csY0" fmla="*/ 422113 h 3436246"/>
                  <a:gd name="csX1" fmla="*/ 2 w 9943308"/>
                  <a:gd name="csY1" fmla="*/ 708921 h 3436246"/>
                  <a:gd name="csX2" fmla="*/ 3363386 w 9943308"/>
                  <a:gd name="csY2" fmla="*/ 1505847 h 3436246"/>
                  <a:gd name="csX3" fmla="*/ 738719 w 9943308"/>
                  <a:gd name="csY3" fmla="*/ 3436246 h 3436246"/>
                  <a:gd name="csX4" fmla="*/ 4353986 w 9943308"/>
                  <a:gd name="csY4" fmla="*/ 2428712 h 3436246"/>
                  <a:gd name="csX5" fmla="*/ 8756653 w 9943308"/>
                  <a:gd name="csY5" fmla="*/ 862379 h 3436246"/>
                  <a:gd name="csX6" fmla="*/ 9514743 w 9943308"/>
                  <a:gd name="csY6" fmla="*/ 650062 h 3436246"/>
                  <a:gd name="csX7" fmla="*/ 9943308 w 9943308"/>
                  <a:gd name="csY7" fmla="*/ 511277 h 3436246"/>
                  <a:gd name="csX8" fmla="*/ 8765118 w 9943308"/>
                  <a:gd name="csY8" fmla="*/ 532180 h 3436246"/>
                  <a:gd name="csX9" fmla="*/ 6216649 w 9943308"/>
                  <a:gd name="csY9" fmla="*/ 752314 h 3436246"/>
                  <a:gd name="csX10" fmla="*/ 2770717 w 9943308"/>
                  <a:gd name="csY10" fmla="*/ 7247 h 3436246"/>
                  <a:gd name="csX11" fmla="*/ 44450 w 9943308"/>
                  <a:gd name="csY11" fmla="*/ 83448 h 3436246"/>
                  <a:gd name="csX0" fmla="*/ 461435 w 9943308"/>
                  <a:gd name="csY0" fmla="*/ 422113 h 3436246"/>
                  <a:gd name="csX1" fmla="*/ 2 w 9943308"/>
                  <a:gd name="csY1" fmla="*/ 708921 h 3436246"/>
                  <a:gd name="csX2" fmla="*/ 3363386 w 9943308"/>
                  <a:gd name="csY2" fmla="*/ 1505847 h 3436246"/>
                  <a:gd name="csX3" fmla="*/ 738719 w 9943308"/>
                  <a:gd name="csY3" fmla="*/ 3436246 h 3436246"/>
                  <a:gd name="csX4" fmla="*/ 4353986 w 9943308"/>
                  <a:gd name="csY4" fmla="*/ 2428712 h 3436246"/>
                  <a:gd name="csX5" fmla="*/ 8756653 w 9943308"/>
                  <a:gd name="csY5" fmla="*/ 862379 h 3436246"/>
                  <a:gd name="csX6" fmla="*/ 9943308 w 9943308"/>
                  <a:gd name="csY6" fmla="*/ 511277 h 3436246"/>
                  <a:gd name="csX7" fmla="*/ 8765118 w 9943308"/>
                  <a:gd name="csY7" fmla="*/ 532180 h 3436246"/>
                  <a:gd name="csX8" fmla="*/ 6216649 w 9943308"/>
                  <a:gd name="csY8" fmla="*/ 752314 h 3436246"/>
                  <a:gd name="csX9" fmla="*/ 2770717 w 9943308"/>
                  <a:gd name="csY9" fmla="*/ 7247 h 3436246"/>
                  <a:gd name="csX10" fmla="*/ 44450 w 9943308"/>
                  <a:gd name="csY10" fmla="*/ 83448 h 3436246"/>
                  <a:gd name="csX0" fmla="*/ 461435 w 9202149"/>
                  <a:gd name="csY0" fmla="*/ 422113 h 3436246"/>
                  <a:gd name="csX1" fmla="*/ 2 w 9202149"/>
                  <a:gd name="csY1" fmla="*/ 708921 h 3436246"/>
                  <a:gd name="csX2" fmla="*/ 3363386 w 9202149"/>
                  <a:gd name="csY2" fmla="*/ 1505847 h 3436246"/>
                  <a:gd name="csX3" fmla="*/ 738719 w 9202149"/>
                  <a:gd name="csY3" fmla="*/ 3436246 h 3436246"/>
                  <a:gd name="csX4" fmla="*/ 4353986 w 9202149"/>
                  <a:gd name="csY4" fmla="*/ 2428712 h 3436246"/>
                  <a:gd name="csX5" fmla="*/ 8756653 w 9202149"/>
                  <a:gd name="csY5" fmla="*/ 862379 h 3436246"/>
                  <a:gd name="csX6" fmla="*/ 8765118 w 9202149"/>
                  <a:gd name="csY6" fmla="*/ 532180 h 3436246"/>
                  <a:gd name="csX7" fmla="*/ 6216649 w 9202149"/>
                  <a:gd name="csY7" fmla="*/ 752314 h 3436246"/>
                  <a:gd name="csX8" fmla="*/ 2770717 w 9202149"/>
                  <a:gd name="csY8" fmla="*/ 7247 h 3436246"/>
                  <a:gd name="csX9" fmla="*/ 44450 w 9202149"/>
                  <a:gd name="csY9" fmla="*/ 83448 h 3436246"/>
                  <a:gd name="csX0" fmla="*/ 461435 w 8937787"/>
                  <a:gd name="csY0" fmla="*/ 422113 h 3436246"/>
                  <a:gd name="csX1" fmla="*/ 2 w 8937787"/>
                  <a:gd name="csY1" fmla="*/ 708921 h 3436246"/>
                  <a:gd name="csX2" fmla="*/ 3363386 w 8937787"/>
                  <a:gd name="csY2" fmla="*/ 1505847 h 3436246"/>
                  <a:gd name="csX3" fmla="*/ 738719 w 8937787"/>
                  <a:gd name="csY3" fmla="*/ 3436246 h 3436246"/>
                  <a:gd name="csX4" fmla="*/ 4353986 w 8937787"/>
                  <a:gd name="csY4" fmla="*/ 2428712 h 3436246"/>
                  <a:gd name="csX5" fmla="*/ 8053268 w 8937787"/>
                  <a:gd name="csY5" fmla="*/ 1032363 h 3436246"/>
                  <a:gd name="csX6" fmla="*/ 8765118 w 8937787"/>
                  <a:gd name="csY6" fmla="*/ 532180 h 3436246"/>
                  <a:gd name="csX7" fmla="*/ 6216649 w 8937787"/>
                  <a:gd name="csY7" fmla="*/ 752314 h 3436246"/>
                  <a:gd name="csX8" fmla="*/ 2770717 w 8937787"/>
                  <a:gd name="csY8" fmla="*/ 7247 h 3436246"/>
                  <a:gd name="csX9" fmla="*/ 44450 w 8937787"/>
                  <a:gd name="csY9" fmla="*/ 83448 h 3436246"/>
                  <a:gd name="csX0" fmla="*/ 461435 w 8937787"/>
                  <a:gd name="csY0" fmla="*/ 422113 h 3436246"/>
                  <a:gd name="csX1" fmla="*/ 2 w 8937787"/>
                  <a:gd name="csY1" fmla="*/ 708921 h 3436246"/>
                  <a:gd name="csX2" fmla="*/ 3363386 w 8937787"/>
                  <a:gd name="csY2" fmla="*/ 1505847 h 3436246"/>
                  <a:gd name="csX3" fmla="*/ 738719 w 8937787"/>
                  <a:gd name="csY3" fmla="*/ 3436246 h 3436246"/>
                  <a:gd name="csX4" fmla="*/ 4353986 w 8937787"/>
                  <a:gd name="csY4" fmla="*/ 2428712 h 3436246"/>
                  <a:gd name="csX5" fmla="*/ 8053268 w 8937787"/>
                  <a:gd name="csY5" fmla="*/ 1032363 h 3436246"/>
                  <a:gd name="csX6" fmla="*/ 8765118 w 8937787"/>
                  <a:gd name="csY6" fmla="*/ 532180 h 3436246"/>
                  <a:gd name="csX7" fmla="*/ 6216649 w 8937787"/>
                  <a:gd name="csY7" fmla="*/ 752314 h 3436246"/>
                  <a:gd name="csX8" fmla="*/ 2770717 w 8937787"/>
                  <a:gd name="csY8" fmla="*/ 7247 h 3436246"/>
                  <a:gd name="csX9" fmla="*/ 44450 w 8937787"/>
                  <a:gd name="csY9" fmla="*/ 83448 h 3436246"/>
                  <a:gd name="csX0" fmla="*/ 461435 w 8944500"/>
                  <a:gd name="csY0" fmla="*/ 422113 h 3436246"/>
                  <a:gd name="csX1" fmla="*/ 2 w 8944500"/>
                  <a:gd name="csY1" fmla="*/ 708921 h 3436246"/>
                  <a:gd name="csX2" fmla="*/ 3363386 w 8944500"/>
                  <a:gd name="csY2" fmla="*/ 1505847 h 3436246"/>
                  <a:gd name="csX3" fmla="*/ 738719 w 8944500"/>
                  <a:gd name="csY3" fmla="*/ 3436246 h 3436246"/>
                  <a:gd name="csX4" fmla="*/ 4353986 w 8944500"/>
                  <a:gd name="csY4" fmla="*/ 2428712 h 3436246"/>
                  <a:gd name="csX5" fmla="*/ 8053268 w 8944500"/>
                  <a:gd name="csY5" fmla="*/ 1032363 h 3436246"/>
                  <a:gd name="csX6" fmla="*/ 8765118 w 8944500"/>
                  <a:gd name="csY6" fmla="*/ 532180 h 3436246"/>
                  <a:gd name="csX7" fmla="*/ 6216649 w 8944500"/>
                  <a:gd name="csY7" fmla="*/ 752314 h 3436246"/>
                  <a:gd name="csX8" fmla="*/ 2770717 w 8944500"/>
                  <a:gd name="csY8" fmla="*/ 7247 h 3436246"/>
                  <a:gd name="csX9" fmla="*/ 44450 w 8944500"/>
                  <a:gd name="csY9" fmla="*/ 83448 h 3436246"/>
                  <a:gd name="csX0" fmla="*/ 461435 w 8398163"/>
                  <a:gd name="csY0" fmla="*/ 422113 h 3436246"/>
                  <a:gd name="csX1" fmla="*/ 2 w 8398163"/>
                  <a:gd name="csY1" fmla="*/ 708921 h 3436246"/>
                  <a:gd name="csX2" fmla="*/ 3363386 w 8398163"/>
                  <a:gd name="csY2" fmla="*/ 1505847 h 3436246"/>
                  <a:gd name="csX3" fmla="*/ 738719 w 8398163"/>
                  <a:gd name="csY3" fmla="*/ 3436246 h 3436246"/>
                  <a:gd name="csX4" fmla="*/ 4353986 w 8398163"/>
                  <a:gd name="csY4" fmla="*/ 2428712 h 3436246"/>
                  <a:gd name="csX5" fmla="*/ 8053268 w 8398163"/>
                  <a:gd name="csY5" fmla="*/ 1032363 h 3436246"/>
                  <a:gd name="csX6" fmla="*/ 7950364 w 8398163"/>
                  <a:gd name="csY6" fmla="*/ 596657 h 3436246"/>
                  <a:gd name="csX7" fmla="*/ 6216649 w 8398163"/>
                  <a:gd name="csY7" fmla="*/ 752314 h 3436246"/>
                  <a:gd name="csX8" fmla="*/ 2770717 w 8398163"/>
                  <a:gd name="csY8" fmla="*/ 7247 h 3436246"/>
                  <a:gd name="csX9" fmla="*/ 44450 w 8398163"/>
                  <a:gd name="csY9" fmla="*/ 83448 h 3436246"/>
                  <a:gd name="csX0" fmla="*/ 461435 w 8422977"/>
                  <a:gd name="csY0" fmla="*/ 422113 h 3436246"/>
                  <a:gd name="csX1" fmla="*/ 2 w 8422977"/>
                  <a:gd name="csY1" fmla="*/ 708921 h 3436246"/>
                  <a:gd name="csX2" fmla="*/ 3363386 w 8422977"/>
                  <a:gd name="csY2" fmla="*/ 1505847 h 3436246"/>
                  <a:gd name="csX3" fmla="*/ 738719 w 8422977"/>
                  <a:gd name="csY3" fmla="*/ 3436246 h 3436246"/>
                  <a:gd name="csX4" fmla="*/ 4353986 w 8422977"/>
                  <a:gd name="csY4" fmla="*/ 2428712 h 3436246"/>
                  <a:gd name="csX5" fmla="*/ 8053268 w 8422977"/>
                  <a:gd name="csY5" fmla="*/ 1032363 h 3436246"/>
                  <a:gd name="csX6" fmla="*/ 7950364 w 8422977"/>
                  <a:gd name="csY6" fmla="*/ 596657 h 3436246"/>
                  <a:gd name="csX7" fmla="*/ 6216649 w 8422977"/>
                  <a:gd name="csY7" fmla="*/ 752314 h 3436246"/>
                  <a:gd name="csX8" fmla="*/ 2770717 w 8422977"/>
                  <a:gd name="csY8" fmla="*/ 7247 h 3436246"/>
                  <a:gd name="csX9" fmla="*/ 44450 w 8422977"/>
                  <a:gd name="csY9" fmla="*/ 83448 h 3436246"/>
                  <a:gd name="csX0" fmla="*/ 461435 w 8425644"/>
                  <a:gd name="csY0" fmla="*/ 422113 h 3436246"/>
                  <a:gd name="csX1" fmla="*/ 2 w 8425644"/>
                  <a:gd name="csY1" fmla="*/ 708921 h 3436246"/>
                  <a:gd name="csX2" fmla="*/ 3363386 w 8425644"/>
                  <a:gd name="csY2" fmla="*/ 1505847 h 3436246"/>
                  <a:gd name="csX3" fmla="*/ 738719 w 8425644"/>
                  <a:gd name="csY3" fmla="*/ 3436246 h 3436246"/>
                  <a:gd name="csX4" fmla="*/ 4353986 w 8425644"/>
                  <a:gd name="csY4" fmla="*/ 2428712 h 3436246"/>
                  <a:gd name="csX5" fmla="*/ 8053268 w 8425644"/>
                  <a:gd name="csY5" fmla="*/ 1032363 h 3436246"/>
                  <a:gd name="csX6" fmla="*/ 7950364 w 8425644"/>
                  <a:gd name="csY6" fmla="*/ 596657 h 3436246"/>
                  <a:gd name="csX7" fmla="*/ 6216649 w 8425644"/>
                  <a:gd name="csY7" fmla="*/ 752314 h 3436246"/>
                  <a:gd name="csX8" fmla="*/ 2770717 w 8425644"/>
                  <a:gd name="csY8" fmla="*/ 7247 h 3436246"/>
                  <a:gd name="csX9" fmla="*/ 44450 w 8425644"/>
                  <a:gd name="csY9" fmla="*/ 83448 h 3436246"/>
                  <a:gd name="csX0" fmla="*/ 461435 w 8425121"/>
                  <a:gd name="csY0" fmla="*/ 422113 h 3436246"/>
                  <a:gd name="csX1" fmla="*/ 2 w 8425121"/>
                  <a:gd name="csY1" fmla="*/ 708921 h 3436246"/>
                  <a:gd name="csX2" fmla="*/ 3363386 w 8425121"/>
                  <a:gd name="csY2" fmla="*/ 1505847 h 3436246"/>
                  <a:gd name="csX3" fmla="*/ 738719 w 8425121"/>
                  <a:gd name="csY3" fmla="*/ 3436246 h 3436246"/>
                  <a:gd name="csX4" fmla="*/ 4353986 w 8425121"/>
                  <a:gd name="csY4" fmla="*/ 2428712 h 3436246"/>
                  <a:gd name="csX5" fmla="*/ 8053268 w 8425121"/>
                  <a:gd name="csY5" fmla="*/ 1032363 h 3436246"/>
                  <a:gd name="csX6" fmla="*/ 7950364 w 8425121"/>
                  <a:gd name="csY6" fmla="*/ 596657 h 3436246"/>
                  <a:gd name="csX7" fmla="*/ 6216649 w 8425121"/>
                  <a:gd name="csY7" fmla="*/ 752314 h 3436246"/>
                  <a:gd name="csX8" fmla="*/ 2770717 w 8425121"/>
                  <a:gd name="csY8" fmla="*/ 7247 h 3436246"/>
                  <a:gd name="csX9" fmla="*/ 44450 w 8425121"/>
                  <a:gd name="csY9" fmla="*/ 83448 h 3436246"/>
                  <a:gd name="csX0" fmla="*/ 461435 w 8359138"/>
                  <a:gd name="csY0" fmla="*/ 422113 h 3436246"/>
                  <a:gd name="csX1" fmla="*/ 2 w 8359138"/>
                  <a:gd name="csY1" fmla="*/ 708921 h 3436246"/>
                  <a:gd name="csX2" fmla="*/ 3363386 w 8359138"/>
                  <a:gd name="csY2" fmla="*/ 1505847 h 3436246"/>
                  <a:gd name="csX3" fmla="*/ 738719 w 8359138"/>
                  <a:gd name="csY3" fmla="*/ 3436246 h 3436246"/>
                  <a:gd name="csX4" fmla="*/ 4353986 w 8359138"/>
                  <a:gd name="csY4" fmla="*/ 2428712 h 3436246"/>
                  <a:gd name="csX5" fmla="*/ 8053268 w 8359138"/>
                  <a:gd name="csY5" fmla="*/ 1032363 h 3436246"/>
                  <a:gd name="csX6" fmla="*/ 7950364 w 8359138"/>
                  <a:gd name="csY6" fmla="*/ 596657 h 3436246"/>
                  <a:gd name="csX7" fmla="*/ 6216649 w 8359138"/>
                  <a:gd name="csY7" fmla="*/ 752314 h 3436246"/>
                  <a:gd name="csX8" fmla="*/ 2770717 w 8359138"/>
                  <a:gd name="csY8" fmla="*/ 7247 h 3436246"/>
                  <a:gd name="csX9" fmla="*/ 44450 w 8359138"/>
                  <a:gd name="csY9" fmla="*/ 83448 h 3436246"/>
                  <a:gd name="csX0" fmla="*/ 461435 w 8373162"/>
                  <a:gd name="csY0" fmla="*/ 422113 h 3436246"/>
                  <a:gd name="csX1" fmla="*/ 2 w 8373162"/>
                  <a:gd name="csY1" fmla="*/ 708921 h 3436246"/>
                  <a:gd name="csX2" fmla="*/ 3363386 w 8373162"/>
                  <a:gd name="csY2" fmla="*/ 1505847 h 3436246"/>
                  <a:gd name="csX3" fmla="*/ 738719 w 8373162"/>
                  <a:gd name="csY3" fmla="*/ 3436246 h 3436246"/>
                  <a:gd name="csX4" fmla="*/ 4353986 w 8373162"/>
                  <a:gd name="csY4" fmla="*/ 2428712 h 3436246"/>
                  <a:gd name="csX5" fmla="*/ 8053268 w 8373162"/>
                  <a:gd name="csY5" fmla="*/ 1032363 h 3436246"/>
                  <a:gd name="csX6" fmla="*/ 8166976 w 8373162"/>
                  <a:gd name="csY6" fmla="*/ 800372 h 3436246"/>
                  <a:gd name="csX7" fmla="*/ 7950364 w 8373162"/>
                  <a:gd name="csY7" fmla="*/ 596657 h 3436246"/>
                  <a:gd name="csX8" fmla="*/ 6216649 w 8373162"/>
                  <a:gd name="csY8" fmla="*/ 752314 h 3436246"/>
                  <a:gd name="csX9" fmla="*/ 2770717 w 8373162"/>
                  <a:gd name="csY9" fmla="*/ 7247 h 3436246"/>
                  <a:gd name="csX10" fmla="*/ 44450 w 8373162"/>
                  <a:gd name="csY10" fmla="*/ 83448 h 3436246"/>
                  <a:gd name="csX0" fmla="*/ 461435 w 8373162"/>
                  <a:gd name="csY0" fmla="*/ 422113 h 3436246"/>
                  <a:gd name="csX1" fmla="*/ 2 w 8373162"/>
                  <a:gd name="csY1" fmla="*/ 708921 h 3436246"/>
                  <a:gd name="csX2" fmla="*/ 3363386 w 8373162"/>
                  <a:gd name="csY2" fmla="*/ 1505847 h 3436246"/>
                  <a:gd name="csX3" fmla="*/ 738719 w 8373162"/>
                  <a:gd name="csY3" fmla="*/ 3436246 h 3436246"/>
                  <a:gd name="csX4" fmla="*/ 4353986 w 8373162"/>
                  <a:gd name="csY4" fmla="*/ 2428712 h 3436246"/>
                  <a:gd name="csX5" fmla="*/ 8053268 w 8373162"/>
                  <a:gd name="csY5" fmla="*/ 1032363 h 3436246"/>
                  <a:gd name="csX6" fmla="*/ 8166976 w 8373162"/>
                  <a:gd name="csY6" fmla="*/ 800372 h 3436246"/>
                  <a:gd name="csX7" fmla="*/ 7950364 w 8373162"/>
                  <a:gd name="csY7" fmla="*/ 596657 h 3436246"/>
                  <a:gd name="csX8" fmla="*/ 6216649 w 8373162"/>
                  <a:gd name="csY8" fmla="*/ 752314 h 3436246"/>
                  <a:gd name="csX9" fmla="*/ 2770717 w 8373162"/>
                  <a:gd name="csY9" fmla="*/ 7247 h 3436246"/>
                  <a:gd name="csX10" fmla="*/ 44450 w 8373162"/>
                  <a:gd name="csY10" fmla="*/ 83448 h 3436246"/>
                  <a:gd name="csX0" fmla="*/ 461435 w 8293460"/>
                  <a:gd name="csY0" fmla="*/ 422113 h 3436246"/>
                  <a:gd name="csX1" fmla="*/ 2 w 8293460"/>
                  <a:gd name="csY1" fmla="*/ 708921 h 3436246"/>
                  <a:gd name="csX2" fmla="*/ 3363386 w 8293460"/>
                  <a:gd name="csY2" fmla="*/ 1505847 h 3436246"/>
                  <a:gd name="csX3" fmla="*/ 738719 w 8293460"/>
                  <a:gd name="csY3" fmla="*/ 3436246 h 3436246"/>
                  <a:gd name="csX4" fmla="*/ 4353986 w 8293460"/>
                  <a:gd name="csY4" fmla="*/ 2428712 h 3436246"/>
                  <a:gd name="csX5" fmla="*/ 8053268 w 8293460"/>
                  <a:gd name="csY5" fmla="*/ 1032363 h 3436246"/>
                  <a:gd name="csX6" fmla="*/ 7932515 w 8293460"/>
                  <a:gd name="csY6" fmla="*/ 847264 h 3436246"/>
                  <a:gd name="csX7" fmla="*/ 7950364 w 8293460"/>
                  <a:gd name="csY7" fmla="*/ 596657 h 3436246"/>
                  <a:gd name="csX8" fmla="*/ 6216649 w 8293460"/>
                  <a:gd name="csY8" fmla="*/ 752314 h 3436246"/>
                  <a:gd name="csX9" fmla="*/ 2770717 w 8293460"/>
                  <a:gd name="csY9" fmla="*/ 7247 h 3436246"/>
                  <a:gd name="csX10" fmla="*/ 44450 w 8293460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055826"/>
                  <a:gd name="csY0" fmla="*/ 422113 h 3436246"/>
                  <a:gd name="csX1" fmla="*/ 2 w 8055826"/>
                  <a:gd name="csY1" fmla="*/ 708921 h 3436246"/>
                  <a:gd name="csX2" fmla="*/ 3363386 w 8055826"/>
                  <a:gd name="csY2" fmla="*/ 1505847 h 3436246"/>
                  <a:gd name="csX3" fmla="*/ 738719 w 8055826"/>
                  <a:gd name="csY3" fmla="*/ 3436246 h 3436246"/>
                  <a:gd name="csX4" fmla="*/ 4353986 w 8055826"/>
                  <a:gd name="csY4" fmla="*/ 2428712 h 3436246"/>
                  <a:gd name="csX5" fmla="*/ 8053268 w 8055826"/>
                  <a:gd name="csY5" fmla="*/ 1032363 h 3436246"/>
                  <a:gd name="csX6" fmla="*/ 7932515 w 8055826"/>
                  <a:gd name="csY6" fmla="*/ 847264 h 3436246"/>
                  <a:gd name="csX7" fmla="*/ 7950364 w 8055826"/>
                  <a:gd name="csY7" fmla="*/ 596657 h 3436246"/>
                  <a:gd name="csX8" fmla="*/ 6216649 w 8055826"/>
                  <a:gd name="csY8" fmla="*/ 752314 h 3436246"/>
                  <a:gd name="csX9" fmla="*/ 2770717 w 8055826"/>
                  <a:gd name="csY9" fmla="*/ 7247 h 3436246"/>
                  <a:gd name="csX10" fmla="*/ 44450 w 8055826"/>
                  <a:gd name="csY10" fmla="*/ 83448 h 3436246"/>
                  <a:gd name="csX0" fmla="*/ 461435 w 8055826"/>
                  <a:gd name="csY0" fmla="*/ 422113 h 3436246"/>
                  <a:gd name="csX1" fmla="*/ 2 w 8055826"/>
                  <a:gd name="csY1" fmla="*/ 708921 h 3436246"/>
                  <a:gd name="csX2" fmla="*/ 3363386 w 8055826"/>
                  <a:gd name="csY2" fmla="*/ 1505847 h 3436246"/>
                  <a:gd name="csX3" fmla="*/ 738719 w 8055826"/>
                  <a:gd name="csY3" fmla="*/ 3436246 h 3436246"/>
                  <a:gd name="csX4" fmla="*/ 4353986 w 8055826"/>
                  <a:gd name="csY4" fmla="*/ 2428712 h 3436246"/>
                  <a:gd name="csX5" fmla="*/ 8053268 w 8055826"/>
                  <a:gd name="csY5" fmla="*/ 1032363 h 3436246"/>
                  <a:gd name="csX6" fmla="*/ 7932515 w 8055826"/>
                  <a:gd name="csY6" fmla="*/ 847264 h 3436246"/>
                  <a:gd name="csX7" fmla="*/ 7950364 w 8055826"/>
                  <a:gd name="csY7" fmla="*/ 596657 h 3436246"/>
                  <a:gd name="csX8" fmla="*/ 6216649 w 8055826"/>
                  <a:gd name="csY8" fmla="*/ 752314 h 3436246"/>
                  <a:gd name="csX9" fmla="*/ 2770717 w 8055826"/>
                  <a:gd name="csY9" fmla="*/ 7247 h 3436246"/>
                  <a:gd name="csX10" fmla="*/ 44450 w 8055826"/>
                  <a:gd name="csY10" fmla="*/ 83448 h 343624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</a:cxnLst>
                <a:rect l="l" t="t" r="r" b="b"/>
                <a:pathLst>
                  <a:path w="8055826" h="3436246">
                    <a:moveTo>
                      <a:pt x="461435" y="422113"/>
                    </a:moveTo>
                    <a:cubicBezTo>
                      <a:pt x="468318" y="420350"/>
                      <a:pt x="2119" y="709274"/>
                      <a:pt x="2" y="708921"/>
                    </a:cubicBezTo>
                    <a:cubicBezTo>
                      <a:pt x="-2115" y="708568"/>
                      <a:pt x="3256142" y="1052880"/>
                      <a:pt x="3363386" y="1505847"/>
                    </a:cubicBezTo>
                    <a:cubicBezTo>
                      <a:pt x="3470630" y="1955991"/>
                      <a:pt x="1118308" y="3029846"/>
                      <a:pt x="738719" y="3436246"/>
                    </a:cubicBezTo>
                    <a:cubicBezTo>
                      <a:pt x="3833286" y="2775846"/>
                      <a:pt x="3172270" y="2928960"/>
                      <a:pt x="4353986" y="2428712"/>
                    </a:cubicBezTo>
                    <a:cubicBezTo>
                      <a:pt x="6505061" y="1518111"/>
                      <a:pt x="6941192" y="1335787"/>
                      <a:pt x="8053268" y="1032363"/>
                    </a:cubicBezTo>
                    <a:cubicBezTo>
                      <a:pt x="8075177" y="1026385"/>
                      <a:pt x="7949666" y="919882"/>
                      <a:pt x="7932515" y="847264"/>
                    </a:cubicBezTo>
                    <a:cubicBezTo>
                      <a:pt x="7944671" y="850846"/>
                      <a:pt x="7910049" y="739482"/>
                      <a:pt x="7950364" y="596657"/>
                    </a:cubicBezTo>
                    <a:cubicBezTo>
                      <a:pt x="7754219" y="599479"/>
                      <a:pt x="6214886" y="757606"/>
                      <a:pt x="6216649" y="752314"/>
                    </a:cubicBezTo>
                    <a:cubicBezTo>
                      <a:pt x="5787671" y="790414"/>
                      <a:pt x="2776009" y="5483"/>
                      <a:pt x="2770717" y="7247"/>
                    </a:cubicBezTo>
                    <a:cubicBezTo>
                      <a:pt x="2175228" y="-29442"/>
                      <a:pt x="42686" y="85212"/>
                      <a:pt x="44450" y="83448"/>
                    </a:cubicBezTo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B11BD34-B8F6-49D8-8477-3F4CB21AA42C}"/>
                  </a:ext>
                </a:extLst>
              </p:cNvPr>
              <p:cNvSpPr/>
              <p:nvPr/>
            </p:nvSpPr>
            <p:spPr>
              <a:xfrm rot="1553487">
                <a:off x="1661478" y="1272634"/>
                <a:ext cx="6900334" cy="2900519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218570"/>
                  <a:gd name="connsiteY0" fmla="*/ 3925992 h 4376535"/>
                  <a:gd name="connsiteX1" fmla="*/ 3903566 w 9218570"/>
                  <a:gd name="connsiteY1" fmla="*/ 2689859 h 4376535"/>
                  <a:gd name="connsiteX2" fmla="*/ 8128433 w 9218570"/>
                  <a:gd name="connsiteY2" fmla="*/ 1927858 h 4376535"/>
                  <a:gd name="connsiteX3" fmla="*/ 9186743 w 9218570"/>
                  <a:gd name="connsiteY3" fmla="*/ 92 h 4376535"/>
                  <a:gd name="connsiteX4" fmla="*/ 8103032 w 9218570"/>
                  <a:gd name="connsiteY4" fmla="*/ 1936325 h 4376535"/>
                  <a:gd name="connsiteX5" fmla="*/ 5071965 w 9218570"/>
                  <a:gd name="connsiteY5" fmla="*/ 2444326 h 4376535"/>
                  <a:gd name="connsiteX6" fmla="*/ 339099 w 9218570"/>
                  <a:gd name="connsiteY6" fmla="*/ 4374724 h 4376535"/>
                  <a:gd name="connsiteX7" fmla="*/ 432 w 9218570"/>
                  <a:gd name="connsiteY7" fmla="*/ 4239257 h 4376535"/>
                  <a:gd name="connsiteX8" fmla="*/ 322166 w 9218570"/>
                  <a:gd name="connsiteY8" fmla="*/ 3909057 h 4376535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8128433 w 9203580"/>
                  <a:gd name="connsiteY2" fmla="*/ 1927886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8128433 w 9203580"/>
                  <a:gd name="connsiteY2" fmla="*/ 1927886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186743"/>
                  <a:gd name="connsiteY0" fmla="*/ 3925900 h 4376443"/>
                  <a:gd name="connsiteX1" fmla="*/ 3903566 w 9186743"/>
                  <a:gd name="connsiteY1" fmla="*/ 2689767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526083 w 9186743"/>
                  <a:gd name="connsiteY1" fmla="*/ 2212790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526083 w 9186743"/>
                  <a:gd name="connsiteY1" fmla="*/ 2212790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862 w 9186839"/>
                  <a:gd name="connsiteY0" fmla="*/ 3925900 h 4376443"/>
                  <a:gd name="connsiteX1" fmla="*/ 5526179 w 9186839"/>
                  <a:gd name="connsiteY1" fmla="*/ 2212790 h 4376443"/>
                  <a:gd name="connsiteX2" fmla="*/ 6759322 w 9186839"/>
                  <a:gd name="connsiteY2" fmla="*/ 1472413 h 4376443"/>
                  <a:gd name="connsiteX3" fmla="*/ 9186839 w 9186839"/>
                  <a:gd name="connsiteY3" fmla="*/ 0 h 4376443"/>
                  <a:gd name="connsiteX4" fmla="*/ 6749154 w 9186839"/>
                  <a:gd name="connsiteY4" fmla="*/ 1473487 h 4376443"/>
                  <a:gd name="connsiteX5" fmla="*/ 5529292 w 9186839"/>
                  <a:gd name="connsiteY5" fmla="*/ 2203477 h 4376443"/>
                  <a:gd name="connsiteX6" fmla="*/ 339195 w 9186839"/>
                  <a:gd name="connsiteY6" fmla="*/ 4374632 h 4376443"/>
                  <a:gd name="connsiteX7" fmla="*/ 528 w 9186839"/>
                  <a:gd name="connsiteY7" fmla="*/ 4239165 h 4376443"/>
                  <a:gd name="connsiteX8" fmla="*/ 259758 w 9186839"/>
                  <a:gd name="connsiteY8" fmla="*/ 3911070 h 4376443"/>
                  <a:gd name="connsiteX0" fmla="*/ 257291 w 9186839"/>
                  <a:gd name="connsiteY0" fmla="*/ 3909814 h 4376443"/>
                  <a:gd name="connsiteX1" fmla="*/ 5526179 w 9186839"/>
                  <a:gd name="connsiteY1" fmla="*/ 2212790 h 4376443"/>
                  <a:gd name="connsiteX2" fmla="*/ 6759322 w 9186839"/>
                  <a:gd name="connsiteY2" fmla="*/ 1472413 h 4376443"/>
                  <a:gd name="connsiteX3" fmla="*/ 9186839 w 9186839"/>
                  <a:gd name="connsiteY3" fmla="*/ 0 h 4376443"/>
                  <a:gd name="connsiteX4" fmla="*/ 6749154 w 9186839"/>
                  <a:gd name="connsiteY4" fmla="*/ 1473487 h 4376443"/>
                  <a:gd name="connsiteX5" fmla="*/ 5529292 w 9186839"/>
                  <a:gd name="connsiteY5" fmla="*/ 2203477 h 4376443"/>
                  <a:gd name="connsiteX6" fmla="*/ 339195 w 9186839"/>
                  <a:gd name="connsiteY6" fmla="*/ 4374632 h 4376443"/>
                  <a:gd name="connsiteX7" fmla="*/ 528 w 9186839"/>
                  <a:gd name="connsiteY7" fmla="*/ 4239165 h 4376443"/>
                  <a:gd name="connsiteX8" fmla="*/ 259758 w 9186839"/>
                  <a:gd name="connsiteY8" fmla="*/ 3911070 h 4376443"/>
                  <a:gd name="connsiteX0" fmla="*/ 257291 w 9186839"/>
                  <a:gd name="connsiteY0" fmla="*/ 3909814 h 4344844"/>
                  <a:gd name="connsiteX1" fmla="*/ 5526179 w 9186839"/>
                  <a:gd name="connsiteY1" fmla="*/ 2212790 h 4344844"/>
                  <a:gd name="connsiteX2" fmla="*/ 6759322 w 9186839"/>
                  <a:gd name="connsiteY2" fmla="*/ 1472413 h 4344844"/>
                  <a:gd name="connsiteX3" fmla="*/ 9186839 w 9186839"/>
                  <a:gd name="connsiteY3" fmla="*/ 0 h 4344844"/>
                  <a:gd name="connsiteX4" fmla="*/ 6749154 w 9186839"/>
                  <a:gd name="connsiteY4" fmla="*/ 1473487 h 4344844"/>
                  <a:gd name="connsiteX5" fmla="*/ 5529292 w 9186839"/>
                  <a:gd name="connsiteY5" fmla="*/ 2203477 h 4344844"/>
                  <a:gd name="connsiteX6" fmla="*/ 270702 w 9186839"/>
                  <a:gd name="connsiteY6" fmla="*/ 4342586 h 4344844"/>
                  <a:gd name="connsiteX7" fmla="*/ 528 w 9186839"/>
                  <a:gd name="connsiteY7" fmla="*/ 4239165 h 4344844"/>
                  <a:gd name="connsiteX8" fmla="*/ 259758 w 9186839"/>
                  <a:gd name="connsiteY8" fmla="*/ 3911070 h 4344844"/>
                  <a:gd name="connsiteX0" fmla="*/ 257291 w 9186839"/>
                  <a:gd name="connsiteY0" fmla="*/ 3909814 h 4342600"/>
                  <a:gd name="connsiteX1" fmla="*/ 5526179 w 9186839"/>
                  <a:gd name="connsiteY1" fmla="*/ 2212790 h 4342600"/>
                  <a:gd name="connsiteX2" fmla="*/ 6759322 w 9186839"/>
                  <a:gd name="connsiteY2" fmla="*/ 1472413 h 4342600"/>
                  <a:gd name="connsiteX3" fmla="*/ 9186839 w 9186839"/>
                  <a:gd name="connsiteY3" fmla="*/ 0 h 4342600"/>
                  <a:gd name="connsiteX4" fmla="*/ 6749154 w 9186839"/>
                  <a:gd name="connsiteY4" fmla="*/ 1473487 h 4342600"/>
                  <a:gd name="connsiteX5" fmla="*/ 5529292 w 9186839"/>
                  <a:gd name="connsiteY5" fmla="*/ 2203477 h 4342600"/>
                  <a:gd name="connsiteX6" fmla="*/ 270702 w 9186839"/>
                  <a:gd name="connsiteY6" fmla="*/ 4342586 h 4342600"/>
                  <a:gd name="connsiteX7" fmla="*/ 528 w 9186839"/>
                  <a:gd name="connsiteY7" fmla="*/ 4239165 h 4342600"/>
                  <a:gd name="connsiteX8" fmla="*/ 259758 w 9186839"/>
                  <a:gd name="connsiteY8" fmla="*/ 3911070 h 4342600"/>
                  <a:gd name="connsiteX0" fmla="*/ 257291 w 9186839"/>
                  <a:gd name="connsiteY0" fmla="*/ 3909814 h 4343986"/>
                  <a:gd name="connsiteX1" fmla="*/ 5526179 w 9186839"/>
                  <a:gd name="connsiteY1" fmla="*/ 2212790 h 4343986"/>
                  <a:gd name="connsiteX2" fmla="*/ 6759322 w 9186839"/>
                  <a:gd name="connsiteY2" fmla="*/ 1472413 h 4343986"/>
                  <a:gd name="connsiteX3" fmla="*/ 9186839 w 9186839"/>
                  <a:gd name="connsiteY3" fmla="*/ 0 h 4343986"/>
                  <a:gd name="connsiteX4" fmla="*/ 6749154 w 9186839"/>
                  <a:gd name="connsiteY4" fmla="*/ 1473487 h 4343986"/>
                  <a:gd name="connsiteX5" fmla="*/ 5529292 w 9186839"/>
                  <a:gd name="connsiteY5" fmla="*/ 2203477 h 4343986"/>
                  <a:gd name="connsiteX6" fmla="*/ 267846 w 9186839"/>
                  <a:gd name="connsiteY6" fmla="*/ 4343972 h 4343986"/>
                  <a:gd name="connsiteX7" fmla="*/ 528 w 9186839"/>
                  <a:gd name="connsiteY7" fmla="*/ 4239165 h 4343986"/>
                  <a:gd name="connsiteX8" fmla="*/ 259758 w 9186839"/>
                  <a:gd name="connsiteY8" fmla="*/ 3911070 h 4343986"/>
                  <a:gd name="connsiteX0" fmla="*/ 257291 w 9186839"/>
                  <a:gd name="connsiteY0" fmla="*/ 3909814 h 4345372"/>
                  <a:gd name="connsiteX1" fmla="*/ 5526179 w 9186839"/>
                  <a:gd name="connsiteY1" fmla="*/ 2212790 h 4345372"/>
                  <a:gd name="connsiteX2" fmla="*/ 6759322 w 9186839"/>
                  <a:gd name="connsiteY2" fmla="*/ 1472413 h 4345372"/>
                  <a:gd name="connsiteX3" fmla="*/ 9186839 w 9186839"/>
                  <a:gd name="connsiteY3" fmla="*/ 0 h 4345372"/>
                  <a:gd name="connsiteX4" fmla="*/ 6749154 w 9186839"/>
                  <a:gd name="connsiteY4" fmla="*/ 1473487 h 4345372"/>
                  <a:gd name="connsiteX5" fmla="*/ 5529292 w 9186839"/>
                  <a:gd name="connsiteY5" fmla="*/ 2203477 h 4345372"/>
                  <a:gd name="connsiteX6" fmla="*/ 264990 w 9186839"/>
                  <a:gd name="connsiteY6" fmla="*/ 4345358 h 4345372"/>
                  <a:gd name="connsiteX7" fmla="*/ 528 w 9186839"/>
                  <a:gd name="connsiteY7" fmla="*/ 4239165 h 4345372"/>
                  <a:gd name="connsiteX8" fmla="*/ 259758 w 9186839"/>
                  <a:gd name="connsiteY8" fmla="*/ 3911070 h 4345372"/>
                  <a:gd name="connsiteX0" fmla="*/ 257291 w 9186839"/>
                  <a:gd name="connsiteY0" fmla="*/ 3909814 h 4365764"/>
                  <a:gd name="connsiteX1" fmla="*/ 5526179 w 9186839"/>
                  <a:gd name="connsiteY1" fmla="*/ 2212790 h 4365764"/>
                  <a:gd name="connsiteX2" fmla="*/ 6759322 w 9186839"/>
                  <a:gd name="connsiteY2" fmla="*/ 1472413 h 4365764"/>
                  <a:gd name="connsiteX3" fmla="*/ 9186839 w 9186839"/>
                  <a:gd name="connsiteY3" fmla="*/ 0 h 4365764"/>
                  <a:gd name="connsiteX4" fmla="*/ 6749154 w 9186839"/>
                  <a:gd name="connsiteY4" fmla="*/ 1473487 h 4365764"/>
                  <a:gd name="connsiteX5" fmla="*/ 5529292 w 9186839"/>
                  <a:gd name="connsiteY5" fmla="*/ 2203477 h 4365764"/>
                  <a:gd name="connsiteX6" fmla="*/ 248421 w 9186839"/>
                  <a:gd name="connsiteY6" fmla="*/ 4365752 h 4365764"/>
                  <a:gd name="connsiteX7" fmla="*/ 528 w 9186839"/>
                  <a:gd name="connsiteY7" fmla="*/ 4239165 h 4365764"/>
                  <a:gd name="connsiteX8" fmla="*/ 259758 w 9186839"/>
                  <a:gd name="connsiteY8" fmla="*/ 3911070 h 4365764"/>
                  <a:gd name="connsiteX0" fmla="*/ 257291 w 9186839"/>
                  <a:gd name="connsiteY0" fmla="*/ 3909814 h 4354465"/>
                  <a:gd name="connsiteX1" fmla="*/ 5526179 w 9186839"/>
                  <a:gd name="connsiteY1" fmla="*/ 2212790 h 4354465"/>
                  <a:gd name="connsiteX2" fmla="*/ 6759322 w 9186839"/>
                  <a:gd name="connsiteY2" fmla="*/ 1472413 h 4354465"/>
                  <a:gd name="connsiteX3" fmla="*/ 9186839 w 9186839"/>
                  <a:gd name="connsiteY3" fmla="*/ 0 h 4354465"/>
                  <a:gd name="connsiteX4" fmla="*/ 6749154 w 9186839"/>
                  <a:gd name="connsiteY4" fmla="*/ 1473487 h 4354465"/>
                  <a:gd name="connsiteX5" fmla="*/ 5529292 w 9186839"/>
                  <a:gd name="connsiteY5" fmla="*/ 2203477 h 4354465"/>
                  <a:gd name="connsiteX6" fmla="*/ 253524 w 9186839"/>
                  <a:gd name="connsiteY6" fmla="*/ 4354452 h 4354465"/>
                  <a:gd name="connsiteX7" fmla="*/ 528 w 9186839"/>
                  <a:gd name="connsiteY7" fmla="*/ 4239165 h 4354465"/>
                  <a:gd name="connsiteX8" fmla="*/ 259758 w 9186839"/>
                  <a:gd name="connsiteY8" fmla="*/ 3911070 h 4354465"/>
                  <a:gd name="connsiteX0" fmla="*/ 257285 w 9186833"/>
                  <a:gd name="connsiteY0" fmla="*/ 3909814 h 4354465"/>
                  <a:gd name="connsiteX1" fmla="*/ 5526173 w 9186833"/>
                  <a:gd name="connsiteY1" fmla="*/ 2212790 h 4354465"/>
                  <a:gd name="connsiteX2" fmla="*/ 6759316 w 9186833"/>
                  <a:gd name="connsiteY2" fmla="*/ 1472413 h 4354465"/>
                  <a:gd name="connsiteX3" fmla="*/ 9186833 w 9186833"/>
                  <a:gd name="connsiteY3" fmla="*/ 0 h 4354465"/>
                  <a:gd name="connsiteX4" fmla="*/ 6749148 w 9186833"/>
                  <a:gd name="connsiteY4" fmla="*/ 1473487 h 4354465"/>
                  <a:gd name="connsiteX5" fmla="*/ 5529286 w 9186833"/>
                  <a:gd name="connsiteY5" fmla="*/ 2203477 h 4354465"/>
                  <a:gd name="connsiteX6" fmla="*/ 253518 w 9186833"/>
                  <a:gd name="connsiteY6" fmla="*/ 4354452 h 4354465"/>
                  <a:gd name="connsiteX7" fmla="*/ 522 w 9186833"/>
                  <a:gd name="connsiteY7" fmla="*/ 4239165 h 4354465"/>
                  <a:gd name="connsiteX8" fmla="*/ 263218 w 9186833"/>
                  <a:gd name="connsiteY8" fmla="*/ 3918210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6749159 w 9186844"/>
                  <a:gd name="connsiteY4" fmla="*/ 1473487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6749159 w 9186844"/>
                  <a:gd name="connsiteY4" fmla="*/ 1473487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490585 w 9186844"/>
                  <a:gd name="connsiteY2" fmla="*/ 896708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6792202 w 9186844"/>
                  <a:gd name="connsiteY4" fmla="*/ 1473993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5529297 w 9186844"/>
                  <a:gd name="connsiteY4" fmla="*/ 2203477 h 4354465"/>
                  <a:gd name="connsiteX5" fmla="*/ 253529 w 9186844"/>
                  <a:gd name="connsiteY5" fmla="*/ 4354452 h 4354465"/>
                  <a:gd name="connsiteX6" fmla="*/ 533 w 9186844"/>
                  <a:gd name="connsiteY6" fmla="*/ 4239165 h 4354465"/>
                  <a:gd name="connsiteX7" fmla="*/ 256907 w 9186844"/>
                  <a:gd name="connsiteY7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29297 w 9186844"/>
                  <a:gd name="connsiteY3" fmla="*/ 2203477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29297 w 9186844"/>
                  <a:gd name="connsiteY3" fmla="*/ 2203477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71328 w 9186844"/>
                  <a:gd name="connsiteY3" fmla="*/ 2290068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71328 w 9186844"/>
                  <a:gd name="connsiteY3" fmla="*/ 2290068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37704 w 9186844"/>
                  <a:gd name="connsiteY3" fmla="*/ 2220796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sX0" fmla="*/ 257296 w 9186844"/>
                  <a:gd name="csY0" fmla="*/ 3909814 h 4239510"/>
                  <a:gd name="csX1" fmla="*/ 5526184 w 9186844"/>
                  <a:gd name="csY1" fmla="*/ 2212790 h 4239510"/>
                  <a:gd name="csX2" fmla="*/ 9186844 w 9186844"/>
                  <a:gd name="csY2" fmla="*/ 0 h 4239510"/>
                  <a:gd name="csX3" fmla="*/ 5537704 w 9186844"/>
                  <a:gd name="csY3" fmla="*/ 2220796 h 4239510"/>
                  <a:gd name="csX4" fmla="*/ 533 w 9186844"/>
                  <a:gd name="csY4" fmla="*/ 4239165 h 4239510"/>
                  <a:gd name="csX5" fmla="*/ 256907 w 9186844"/>
                  <a:gd name="csY5" fmla="*/ 3912455 h 4239510"/>
                  <a:gd name="csX0" fmla="*/ 256763 w 9186311"/>
                  <a:gd name="csY0" fmla="*/ 3909814 h 4239165"/>
                  <a:gd name="csX1" fmla="*/ 5525651 w 9186311"/>
                  <a:gd name="csY1" fmla="*/ 2212790 h 4239165"/>
                  <a:gd name="csX2" fmla="*/ 9186311 w 9186311"/>
                  <a:gd name="csY2" fmla="*/ 0 h 4239165"/>
                  <a:gd name="csX3" fmla="*/ 5537171 w 9186311"/>
                  <a:gd name="csY3" fmla="*/ 2220796 h 4239165"/>
                  <a:gd name="csX4" fmla="*/ 0 w 9186311"/>
                  <a:gd name="csY4" fmla="*/ 4239165 h 4239165"/>
                  <a:gd name="csX0" fmla="*/ 5525651 w 9186311"/>
                  <a:gd name="csY0" fmla="*/ 2212790 h 4239165"/>
                  <a:gd name="csX1" fmla="*/ 9186311 w 9186311"/>
                  <a:gd name="csY1" fmla="*/ 0 h 4239165"/>
                  <a:gd name="csX2" fmla="*/ 5537171 w 9186311"/>
                  <a:gd name="csY2" fmla="*/ 2220796 h 4239165"/>
                  <a:gd name="csX3" fmla="*/ 0 w 9186311"/>
                  <a:gd name="csY3" fmla="*/ 4239165 h 4239165"/>
                  <a:gd name="csX0" fmla="*/ 5222080 w 8882740"/>
                  <a:gd name="csY0" fmla="*/ 2212790 h 4144754"/>
                  <a:gd name="csX1" fmla="*/ 8882740 w 8882740"/>
                  <a:gd name="csY1" fmla="*/ 0 h 4144754"/>
                  <a:gd name="csX2" fmla="*/ 5233600 w 8882740"/>
                  <a:gd name="csY2" fmla="*/ 2220796 h 4144754"/>
                  <a:gd name="csX3" fmla="*/ 0 w 8882740"/>
                  <a:gd name="csY3" fmla="*/ 4144754 h 4144754"/>
                  <a:gd name="csX0" fmla="*/ 5222080 w 8884712"/>
                  <a:gd name="csY0" fmla="*/ 2214640 h 4146604"/>
                  <a:gd name="csX1" fmla="*/ 8882740 w 8884712"/>
                  <a:gd name="csY1" fmla="*/ 1850 h 4146604"/>
                  <a:gd name="csX2" fmla="*/ 4752101 w 8884712"/>
                  <a:gd name="csY2" fmla="*/ 2594964 h 4146604"/>
                  <a:gd name="csX3" fmla="*/ 0 w 8884712"/>
                  <a:gd name="csY3" fmla="*/ 4146604 h 4146604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1"/>
                  <a:gd name="csY0" fmla="*/ 2212813 h 4144777"/>
                  <a:gd name="csX1" fmla="*/ 8882740 w 8882741"/>
                  <a:gd name="csY1" fmla="*/ 23 h 4144777"/>
                  <a:gd name="csX2" fmla="*/ 5211514 w 8882741"/>
                  <a:gd name="csY2" fmla="*/ 2254640 h 4144777"/>
                  <a:gd name="csX3" fmla="*/ 0 w 8882741"/>
                  <a:gd name="csY3" fmla="*/ 4144777 h 4144777"/>
                  <a:gd name="csX0" fmla="*/ 5222080 w 8882752"/>
                  <a:gd name="csY0" fmla="*/ 2212936 h 4144900"/>
                  <a:gd name="csX1" fmla="*/ 8882740 w 8882752"/>
                  <a:gd name="csY1" fmla="*/ 146 h 4144900"/>
                  <a:gd name="csX2" fmla="*/ 5257252 w 8882752"/>
                  <a:gd name="csY2" fmla="*/ 2317263 h 4144900"/>
                  <a:gd name="csX3" fmla="*/ 0 w 8882752"/>
                  <a:gd name="csY3" fmla="*/ 4144900 h 4144900"/>
                  <a:gd name="csX0" fmla="*/ 8882740 w 8882752"/>
                  <a:gd name="csY0" fmla="*/ 0 h 4144754"/>
                  <a:gd name="csX1" fmla="*/ 5257252 w 8882752"/>
                  <a:gd name="csY1" fmla="*/ 2317117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0"/>
                  <a:gd name="csY0" fmla="*/ 0 h 4144754"/>
                  <a:gd name="csX1" fmla="*/ 4909539 w 8882750"/>
                  <a:gd name="csY1" fmla="*/ 2378091 h 4144754"/>
                  <a:gd name="csX2" fmla="*/ 0 w 8882750"/>
                  <a:gd name="csY2" fmla="*/ 4144754 h 4144754"/>
                  <a:gd name="csX0" fmla="*/ 4909539 w 4909539"/>
                  <a:gd name="csY0" fmla="*/ 0 h 1766663"/>
                  <a:gd name="csX1" fmla="*/ 0 w 4909539"/>
                  <a:gd name="csY1" fmla="*/ 1766663 h 1766663"/>
                  <a:gd name="csX0" fmla="*/ 4909539 w 4909539"/>
                  <a:gd name="csY0" fmla="*/ 0 h 1766663"/>
                  <a:gd name="csX1" fmla="*/ 3305597 w 4909539"/>
                  <a:gd name="csY1" fmla="*/ 600538 h 1766663"/>
                  <a:gd name="csX2" fmla="*/ 0 w 4909539"/>
                  <a:gd name="csY2" fmla="*/ 1766663 h 1766663"/>
                  <a:gd name="csX0" fmla="*/ 4909539 w 4909539"/>
                  <a:gd name="csY0" fmla="*/ 0 h 1766663"/>
                  <a:gd name="csX1" fmla="*/ 3400363 w 4909539"/>
                  <a:gd name="csY1" fmla="*/ 701128 h 1766663"/>
                  <a:gd name="csX2" fmla="*/ 0 w 4909539"/>
                  <a:gd name="csY2" fmla="*/ 1766663 h 176666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909539" h="1766663">
                    <a:moveTo>
                      <a:pt x="4909539" y="0"/>
                    </a:moveTo>
                    <a:lnTo>
                      <a:pt x="3400363" y="701128"/>
                    </a:lnTo>
                    <a:cubicBezTo>
                      <a:pt x="2379162" y="1107176"/>
                      <a:pt x="880133" y="1484720"/>
                      <a:pt x="0" y="1766663"/>
                    </a:cubicBezTo>
                  </a:path>
                </a:pathLst>
              </a:custGeom>
              <a:noFill/>
              <a:ln w="31750" cap="sq">
                <a:solidFill>
                  <a:srgbClr val="9BAB9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8" name="Arc 237">
                <a:extLst>
                  <a:ext uri="{FF2B5EF4-FFF2-40B4-BE49-F238E27FC236}">
                    <a16:creationId xmlns:a16="http://schemas.microsoft.com/office/drawing/2014/main" id="{36D8470B-37B5-4F18-B6A2-1C1567A1CE48}"/>
                  </a:ext>
                </a:extLst>
              </p:cNvPr>
              <p:cNvSpPr/>
              <p:nvPr/>
            </p:nvSpPr>
            <p:spPr>
              <a:xfrm flipH="1">
                <a:off x="2738798" y="2099462"/>
                <a:ext cx="353869" cy="1778272"/>
              </a:xfrm>
              <a:prstGeom prst="arc">
                <a:avLst>
                  <a:gd name="adj1" fmla="val 16200000"/>
                  <a:gd name="adj2" fmla="val 17969353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0" name="Arc 239">
                <a:extLst>
                  <a:ext uri="{FF2B5EF4-FFF2-40B4-BE49-F238E27FC236}">
                    <a16:creationId xmlns:a16="http://schemas.microsoft.com/office/drawing/2014/main" id="{87A6FCF5-6EE1-477A-AA3B-FAC33CF29308}"/>
                  </a:ext>
                </a:extLst>
              </p:cNvPr>
              <p:cNvSpPr/>
              <p:nvPr/>
            </p:nvSpPr>
            <p:spPr>
              <a:xfrm flipH="1">
                <a:off x="4284005" y="2570251"/>
                <a:ext cx="401456" cy="2315216"/>
              </a:xfrm>
              <a:prstGeom prst="arc">
                <a:avLst>
                  <a:gd name="adj1" fmla="val 16777165"/>
                  <a:gd name="adj2" fmla="val 5224880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4" name="Arc 243">
                <a:extLst>
                  <a:ext uri="{FF2B5EF4-FFF2-40B4-BE49-F238E27FC236}">
                    <a16:creationId xmlns:a16="http://schemas.microsoft.com/office/drawing/2014/main" id="{F4D560CB-DAA2-412F-ADE1-4974DD676543}"/>
                  </a:ext>
                </a:extLst>
              </p:cNvPr>
              <p:cNvSpPr/>
              <p:nvPr/>
            </p:nvSpPr>
            <p:spPr>
              <a:xfrm rot="20515767" flipH="1">
                <a:off x="11007821" y="2219264"/>
                <a:ext cx="90460" cy="401709"/>
              </a:xfrm>
              <a:prstGeom prst="arc">
                <a:avLst>
                  <a:gd name="adj1" fmla="val 16175760"/>
                  <a:gd name="adj2" fmla="val 5142938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9E03009-A425-C6F3-6C94-6DD0B6EF0254}"/>
                </a:ext>
              </a:extLst>
            </p:cNvPr>
            <p:cNvSpPr/>
            <p:nvPr/>
          </p:nvSpPr>
          <p:spPr>
            <a:xfrm rot="2604633" flipV="1">
              <a:off x="4051288" y="943773"/>
              <a:ext cx="481754" cy="66992"/>
            </a:xfrm>
            <a:custGeom>
              <a:avLst/>
              <a:gdLst>
                <a:gd name="csX0" fmla="*/ 0 w 3577022"/>
                <a:gd name="csY0" fmla="*/ 0 h 1084386"/>
                <a:gd name="csX1" fmla="*/ 3577022 w 3577022"/>
                <a:gd name="csY1" fmla="*/ 0 h 1084386"/>
                <a:gd name="csX2" fmla="*/ 3577022 w 3577022"/>
                <a:gd name="csY2" fmla="*/ 1084386 h 1084386"/>
                <a:gd name="csX3" fmla="*/ 0 w 3577022"/>
                <a:gd name="csY3" fmla="*/ 1084386 h 1084386"/>
                <a:gd name="csX4" fmla="*/ 0 w 3577022"/>
                <a:gd name="csY4" fmla="*/ 0 h 1084386"/>
                <a:gd name="csX0" fmla="*/ 0 w 3577022"/>
                <a:gd name="csY0" fmla="*/ 0 h 1084386"/>
                <a:gd name="csX1" fmla="*/ 3577022 w 3577022"/>
                <a:gd name="csY1" fmla="*/ 0 h 1084386"/>
                <a:gd name="csX2" fmla="*/ 3577022 w 3577022"/>
                <a:gd name="csY2" fmla="*/ 1084386 h 1084386"/>
                <a:gd name="csX3" fmla="*/ 0 w 3577022"/>
                <a:gd name="csY3" fmla="*/ 0 h 1084386"/>
                <a:gd name="csX0" fmla="*/ 0 w 3577022"/>
                <a:gd name="csY0" fmla="*/ 0 h 0"/>
                <a:gd name="csX1" fmla="*/ 3577022 w 3577022"/>
                <a:gd name="csY1" fmla="*/ 0 h 0"/>
                <a:gd name="csX2" fmla="*/ 0 w 3577022"/>
                <a:gd name="csY2" fmla="*/ 0 h 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3577022">
                  <a:moveTo>
                    <a:pt x="0" y="0"/>
                  </a:moveTo>
                  <a:lnTo>
                    <a:pt x="35770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  <a:alpha val="50000"/>
              </a:schemeClr>
            </a:solidFill>
            <a:ln w="31750" cap="sq">
              <a:solidFill>
                <a:srgbClr val="9BAB9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B91C81A-5BBC-42D9-B010-BBDD783A41A8}"/>
              </a:ext>
            </a:extLst>
          </p:cNvPr>
          <p:cNvSpPr/>
          <p:nvPr/>
        </p:nvSpPr>
        <p:spPr>
          <a:xfrm>
            <a:off x="4035425" y="492982"/>
            <a:ext cx="12076650" cy="3931750"/>
          </a:xfrm>
          <a:custGeom>
            <a:avLst/>
            <a:gdLst>
              <a:gd name="connsiteX0" fmla="*/ 0 w 10248900"/>
              <a:gd name="connsiteY0" fmla="*/ 0 h 3373424"/>
              <a:gd name="connsiteX1" fmla="*/ 2946400 w 10248900"/>
              <a:gd name="connsiteY1" fmla="*/ 850900 h 3373424"/>
              <a:gd name="connsiteX2" fmla="*/ 546100 w 10248900"/>
              <a:gd name="connsiteY2" fmla="*/ 2501900 h 3373424"/>
              <a:gd name="connsiteX3" fmla="*/ 546100 w 10248900"/>
              <a:gd name="connsiteY3" fmla="*/ 2501900 h 3373424"/>
              <a:gd name="connsiteX4" fmla="*/ 952500 w 10248900"/>
              <a:gd name="connsiteY4" fmla="*/ 2616200 h 3373424"/>
              <a:gd name="connsiteX5" fmla="*/ 939800 w 10248900"/>
              <a:gd name="connsiteY5" fmla="*/ 2603500 h 3373424"/>
              <a:gd name="connsiteX6" fmla="*/ 571500 w 10248900"/>
              <a:gd name="connsiteY6" fmla="*/ 2921000 h 3373424"/>
              <a:gd name="connsiteX7" fmla="*/ 558800 w 10248900"/>
              <a:gd name="connsiteY7" fmla="*/ 2908300 h 3373424"/>
              <a:gd name="connsiteX8" fmla="*/ 1016000 w 10248900"/>
              <a:gd name="connsiteY8" fmla="*/ 3035300 h 3373424"/>
              <a:gd name="connsiteX9" fmla="*/ 1016000 w 10248900"/>
              <a:gd name="connsiteY9" fmla="*/ 3022600 h 3373424"/>
              <a:gd name="connsiteX10" fmla="*/ 660400 w 10248900"/>
              <a:gd name="connsiteY10" fmla="*/ 3352800 h 3373424"/>
              <a:gd name="connsiteX11" fmla="*/ 660400 w 10248900"/>
              <a:gd name="connsiteY11" fmla="*/ 3340100 h 3373424"/>
              <a:gd name="connsiteX12" fmla="*/ 3606800 w 10248900"/>
              <a:gd name="connsiteY12" fmla="*/ 2603500 h 3373424"/>
              <a:gd name="connsiteX13" fmla="*/ 6375400 w 10248900"/>
              <a:gd name="connsiteY13" fmla="*/ 1422400 h 3373424"/>
              <a:gd name="connsiteX14" fmla="*/ 10248900 w 10248900"/>
              <a:gd name="connsiteY14" fmla="*/ 9525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9715500 w 10210800"/>
              <a:gd name="connsiteY14" fmla="*/ 736600 h 3373424"/>
              <a:gd name="connsiteX15" fmla="*/ 10210800 w 10210800"/>
              <a:gd name="connsiteY15" fmla="*/ 800100 h 3373424"/>
              <a:gd name="connsiteX0" fmla="*/ 0 w 10102074"/>
              <a:gd name="connsiteY0" fmla="*/ 0 h 3373424"/>
              <a:gd name="connsiteX1" fmla="*/ 2946400 w 10102074"/>
              <a:gd name="connsiteY1" fmla="*/ 850900 h 3373424"/>
              <a:gd name="connsiteX2" fmla="*/ 546100 w 10102074"/>
              <a:gd name="connsiteY2" fmla="*/ 2501900 h 3373424"/>
              <a:gd name="connsiteX3" fmla="*/ 546100 w 10102074"/>
              <a:gd name="connsiteY3" fmla="*/ 2501900 h 3373424"/>
              <a:gd name="connsiteX4" fmla="*/ 952500 w 10102074"/>
              <a:gd name="connsiteY4" fmla="*/ 2616200 h 3373424"/>
              <a:gd name="connsiteX5" fmla="*/ 939800 w 10102074"/>
              <a:gd name="connsiteY5" fmla="*/ 2603500 h 3373424"/>
              <a:gd name="connsiteX6" fmla="*/ 571500 w 10102074"/>
              <a:gd name="connsiteY6" fmla="*/ 2921000 h 3373424"/>
              <a:gd name="connsiteX7" fmla="*/ 558800 w 10102074"/>
              <a:gd name="connsiteY7" fmla="*/ 2908300 h 3373424"/>
              <a:gd name="connsiteX8" fmla="*/ 1016000 w 10102074"/>
              <a:gd name="connsiteY8" fmla="*/ 3035300 h 3373424"/>
              <a:gd name="connsiteX9" fmla="*/ 1016000 w 10102074"/>
              <a:gd name="connsiteY9" fmla="*/ 3022600 h 3373424"/>
              <a:gd name="connsiteX10" fmla="*/ 660400 w 10102074"/>
              <a:gd name="connsiteY10" fmla="*/ 3352800 h 3373424"/>
              <a:gd name="connsiteX11" fmla="*/ 660400 w 10102074"/>
              <a:gd name="connsiteY11" fmla="*/ 3340100 h 3373424"/>
              <a:gd name="connsiteX12" fmla="*/ 3606800 w 10102074"/>
              <a:gd name="connsiteY12" fmla="*/ 2603500 h 3373424"/>
              <a:gd name="connsiteX13" fmla="*/ 6375400 w 10102074"/>
              <a:gd name="connsiteY13" fmla="*/ 1422400 h 3373424"/>
              <a:gd name="connsiteX14" fmla="*/ 9715500 w 10102074"/>
              <a:gd name="connsiteY14" fmla="*/ 736600 h 3373424"/>
              <a:gd name="connsiteX15" fmla="*/ 10071100 w 10102074"/>
              <a:gd name="connsiteY15" fmla="*/ 419100 h 3373424"/>
              <a:gd name="connsiteX0" fmla="*/ 0 w 9994458"/>
              <a:gd name="connsiteY0" fmla="*/ 0 h 3373424"/>
              <a:gd name="connsiteX1" fmla="*/ 2946400 w 9994458"/>
              <a:gd name="connsiteY1" fmla="*/ 850900 h 3373424"/>
              <a:gd name="connsiteX2" fmla="*/ 546100 w 9994458"/>
              <a:gd name="connsiteY2" fmla="*/ 2501900 h 3373424"/>
              <a:gd name="connsiteX3" fmla="*/ 546100 w 9994458"/>
              <a:gd name="connsiteY3" fmla="*/ 2501900 h 3373424"/>
              <a:gd name="connsiteX4" fmla="*/ 952500 w 9994458"/>
              <a:gd name="connsiteY4" fmla="*/ 2616200 h 3373424"/>
              <a:gd name="connsiteX5" fmla="*/ 939800 w 9994458"/>
              <a:gd name="connsiteY5" fmla="*/ 2603500 h 3373424"/>
              <a:gd name="connsiteX6" fmla="*/ 571500 w 9994458"/>
              <a:gd name="connsiteY6" fmla="*/ 2921000 h 3373424"/>
              <a:gd name="connsiteX7" fmla="*/ 558800 w 9994458"/>
              <a:gd name="connsiteY7" fmla="*/ 2908300 h 3373424"/>
              <a:gd name="connsiteX8" fmla="*/ 1016000 w 9994458"/>
              <a:gd name="connsiteY8" fmla="*/ 3035300 h 3373424"/>
              <a:gd name="connsiteX9" fmla="*/ 1016000 w 9994458"/>
              <a:gd name="connsiteY9" fmla="*/ 3022600 h 3373424"/>
              <a:gd name="connsiteX10" fmla="*/ 660400 w 9994458"/>
              <a:gd name="connsiteY10" fmla="*/ 3352800 h 3373424"/>
              <a:gd name="connsiteX11" fmla="*/ 660400 w 9994458"/>
              <a:gd name="connsiteY11" fmla="*/ 3340100 h 3373424"/>
              <a:gd name="connsiteX12" fmla="*/ 3606800 w 9994458"/>
              <a:gd name="connsiteY12" fmla="*/ 2603500 h 3373424"/>
              <a:gd name="connsiteX13" fmla="*/ 6375400 w 9994458"/>
              <a:gd name="connsiteY13" fmla="*/ 1422400 h 3373424"/>
              <a:gd name="connsiteX14" fmla="*/ 9715500 w 9994458"/>
              <a:gd name="connsiteY14" fmla="*/ 736600 h 3373424"/>
              <a:gd name="connsiteX15" fmla="*/ 9766300 w 9994458"/>
              <a:gd name="connsiteY15" fmla="*/ 393700 h 3373424"/>
              <a:gd name="connsiteX0" fmla="*/ 0 w 9994458"/>
              <a:gd name="connsiteY0" fmla="*/ 0 h 3373424"/>
              <a:gd name="connsiteX1" fmla="*/ 2946400 w 9994458"/>
              <a:gd name="connsiteY1" fmla="*/ 850900 h 3373424"/>
              <a:gd name="connsiteX2" fmla="*/ 546100 w 9994458"/>
              <a:gd name="connsiteY2" fmla="*/ 2501900 h 3373424"/>
              <a:gd name="connsiteX3" fmla="*/ 546100 w 9994458"/>
              <a:gd name="connsiteY3" fmla="*/ 2501900 h 3373424"/>
              <a:gd name="connsiteX4" fmla="*/ 952500 w 9994458"/>
              <a:gd name="connsiteY4" fmla="*/ 2616200 h 3373424"/>
              <a:gd name="connsiteX5" fmla="*/ 939800 w 9994458"/>
              <a:gd name="connsiteY5" fmla="*/ 2603500 h 3373424"/>
              <a:gd name="connsiteX6" fmla="*/ 571500 w 9994458"/>
              <a:gd name="connsiteY6" fmla="*/ 2921000 h 3373424"/>
              <a:gd name="connsiteX7" fmla="*/ 558800 w 9994458"/>
              <a:gd name="connsiteY7" fmla="*/ 2908300 h 3373424"/>
              <a:gd name="connsiteX8" fmla="*/ 1016000 w 9994458"/>
              <a:gd name="connsiteY8" fmla="*/ 3035300 h 3373424"/>
              <a:gd name="connsiteX9" fmla="*/ 1016000 w 9994458"/>
              <a:gd name="connsiteY9" fmla="*/ 3022600 h 3373424"/>
              <a:gd name="connsiteX10" fmla="*/ 660400 w 9994458"/>
              <a:gd name="connsiteY10" fmla="*/ 3352800 h 3373424"/>
              <a:gd name="connsiteX11" fmla="*/ 660400 w 9994458"/>
              <a:gd name="connsiteY11" fmla="*/ 3340100 h 3373424"/>
              <a:gd name="connsiteX12" fmla="*/ 3606800 w 9994458"/>
              <a:gd name="connsiteY12" fmla="*/ 2603500 h 3373424"/>
              <a:gd name="connsiteX13" fmla="*/ 6375400 w 9994458"/>
              <a:gd name="connsiteY13" fmla="*/ 1422400 h 3373424"/>
              <a:gd name="connsiteX14" fmla="*/ 9715500 w 9994458"/>
              <a:gd name="connsiteY14" fmla="*/ 736600 h 3373424"/>
              <a:gd name="connsiteX15" fmla="*/ 9766300 w 9994458"/>
              <a:gd name="connsiteY15" fmla="*/ 393700 h 3373424"/>
              <a:gd name="connsiteX16" fmla="*/ 9740900 w 9994458"/>
              <a:gd name="connsiteY16" fmla="*/ 406400 h 3373424"/>
              <a:gd name="connsiteX0" fmla="*/ 0 w 10042219"/>
              <a:gd name="connsiteY0" fmla="*/ 0 h 3373424"/>
              <a:gd name="connsiteX1" fmla="*/ 2946400 w 10042219"/>
              <a:gd name="connsiteY1" fmla="*/ 850900 h 3373424"/>
              <a:gd name="connsiteX2" fmla="*/ 546100 w 10042219"/>
              <a:gd name="connsiteY2" fmla="*/ 2501900 h 3373424"/>
              <a:gd name="connsiteX3" fmla="*/ 546100 w 10042219"/>
              <a:gd name="connsiteY3" fmla="*/ 2501900 h 3373424"/>
              <a:gd name="connsiteX4" fmla="*/ 952500 w 10042219"/>
              <a:gd name="connsiteY4" fmla="*/ 2616200 h 3373424"/>
              <a:gd name="connsiteX5" fmla="*/ 939800 w 10042219"/>
              <a:gd name="connsiteY5" fmla="*/ 2603500 h 3373424"/>
              <a:gd name="connsiteX6" fmla="*/ 571500 w 10042219"/>
              <a:gd name="connsiteY6" fmla="*/ 2921000 h 3373424"/>
              <a:gd name="connsiteX7" fmla="*/ 558800 w 10042219"/>
              <a:gd name="connsiteY7" fmla="*/ 2908300 h 3373424"/>
              <a:gd name="connsiteX8" fmla="*/ 1016000 w 10042219"/>
              <a:gd name="connsiteY8" fmla="*/ 3035300 h 3373424"/>
              <a:gd name="connsiteX9" fmla="*/ 1016000 w 10042219"/>
              <a:gd name="connsiteY9" fmla="*/ 3022600 h 3373424"/>
              <a:gd name="connsiteX10" fmla="*/ 660400 w 10042219"/>
              <a:gd name="connsiteY10" fmla="*/ 3352800 h 3373424"/>
              <a:gd name="connsiteX11" fmla="*/ 660400 w 10042219"/>
              <a:gd name="connsiteY11" fmla="*/ 3340100 h 3373424"/>
              <a:gd name="connsiteX12" fmla="*/ 3606800 w 10042219"/>
              <a:gd name="connsiteY12" fmla="*/ 2603500 h 3373424"/>
              <a:gd name="connsiteX13" fmla="*/ 6375400 w 10042219"/>
              <a:gd name="connsiteY13" fmla="*/ 1422400 h 3373424"/>
              <a:gd name="connsiteX14" fmla="*/ 9715500 w 10042219"/>
              <a:gd name="connsiteY14" fmla="*/ 736600 h 3373424"/>
              <a:gd name="connsiteX15" fmla="*/ 9766300 w 10042219"/>
              <a:gd name="connsiteY15" fmla="*/ 393700 h 3373424"/>
              <a:gd name="connsiteX16" fmla="*/ 9042400 w 10042219"/>
              <a:gd name="connsiteY16" fmla="*/ 254000 h 3373424"/>
              <a:gd name="connsiteX0" fmla="*/ 0 w 10057079"/>
              <a:gd name="connsiteY0" fmla="*/ 0 h 3373424"/>
              <a:gd name="connsiteX1" fmla="*/ 2946400 w 10057079"/>
              <a:gd name="connsiteY1" fmla="*/ 850900 h 3373424"/>
              <a:gd name="connsiteX2" fmla="*/ 546100 w 10057079"/>
              <a:gd name="connsiteY2" fmla="*/ 2501900 h 3373424"/>
              <a:gd name="connsiteX3" fmla="*/ 546100 w 10057079"/>
              <a:gd name="connsiteY3" fmla="*/ 2501900 h 3373424"/>
              <a:gd name="connsiteX4" fmla="*/ 952500 w 10057079"/>
              <a:gd name="connsiteY4" fmla="*/ 2616200 h 3373424"/>
              <a:gd name="connsiteX5" fmla="*/ 939800 w 10057079"/>
              <a:gd name="connsiteY5" fmla="*/ 2603500 h 3373424"/>
              <a:gd name="connsiteX6" fmla="*/ 571500 w 10057079"/>
              <a:gd name="connsiteY6" fmla="*/ 2921000 h 3373424"/>
              <a:gd name="connsiteX7" fmla="*/ 558800 w 10057079"/>
              <a:gd name="connsiteY7" fmla="*/ 2908300 h 3373424"/>
              <a:gd name="connsiteX8" fmla="*/ 1016000 w 10057079"/>
              <a:gd name="connsiteY8" fmla="*/ 3035300 h 3373424"/>
              <a:gd name="connsiteX9" fmla="*/ 1016000 w 10057079"/>
              <a:gd name="connsiteY9" fmla="*/ 3022600 h 3373424"/>
              <a:gd name="connsiteX10" fmla="*/ 660400 w 10057079"/>
              <a:gd name="connsiteY10" fmla="*/ 3352800 h 3373424"/>
              <a:gd name="connsiteX11" fmla="*/ 660400 w 10057079"/>
              <a:gd name="connsiteY11" fmla="*/ 3340100 h 3373424"/>
              <a:gd name="connsiteX12" fmla="*/ 3606800 w 10057079"/>
              <a:gd name="connsiteY12" fmla="*/ 2603500 h 3373424"/>
              <a:gd name="connsiteX13" fmla="*/ 6375400 w 10057079"/>
              <a:gd name="connsiteY13" fmla="*/ 1422400 h 3373424"/>
              <a:gd name="connsiteX14" fmla="*/ 9715500 w 10057079"/>
              <a:gd name="connsiteY14" fmla="*/ 736600 h 3373424"/>
              <a:gd name="connsiteX15" fmla="*/ 9766300 w 10057079"/>
              <a:gd name="connsiteY15" fmla="*/ 393700 h 3373424"/>
              <a:gd name="connsiteX16" fmla="*/ 8724900 w 10057079"/>
              <a:gd name="connsiteY16" fmla="*/ 431800 h 3373424"/>
              <a:gd name="connsiteX0" fmla="*/ 0 w 10196624"/>
              <a:gd name="connsiteY0" fmla="*/ 0 h 3373424"/>
              <a:gd name="connsiteX1" fmla="*/ 2946400 w 10196624"/>
              <a:gd name="connsiteY1" fmla="*/ 850900 h 3373424"/>
              <a:gd name="connsiteX2" fmla="*/ 546100 w 10196624"/>
              <a:gd name="connsiteY2" fmla="*/ 2501900 h 3373424"/>
              <a:gd name="connsiteX3" fmla="*/ 546100 w 10196624"/>
              <a:gd name="connsiteY3" fmla="*/ 2501900 h 3373424"/>
              <a:gd name="connsiteX4" fmla="*/ 952500 w 10196624"/>
              <a:gd name="connsiteY4" fmla="*/ 2616200 h 3373424"/>
              <a:gd name="connsiteX5" fmla="*/ 939800 w 10196624"/>
              <a:gd name="connsiteY5" fmla="*/ 2603500 h 3373424"/>
              <a:gd name="connsiteX6" fmla="*/ 571500 w 10196624"/>
              <a:gd name="connsiteY6" fmla="*/ 2921000 h 3373424"/>
              <a:gd name="connsiteX7" fmla="*/ 558800 w 10196624"/>
              <a:gd name="connsiteY7" fmla="*/ 2908300 h 3373424"/>
              <a:gd name="connsiteX8" fmla="*/ 1016000 w 10196624"/>
              <a:gd name="connsiteY8" fmla="*/ 3035300 h 3373424"/>
              <a:gd name="connsiteX9" fmla="*/ 1016000 w 10196624"/>
              <a:gd name="connsiteY9" fmla="*/ 3022600 h 3373424"/>
              <a:gd name="connsiteX10" fmla="*/ 660400 w 10196624"/>
              <a:gd name="connsiteY10" fmla="*/ 3352800 h 3373424"/>
              <a:gd name="connsiteX11" fmla="*/ 660400 w 10196624"/>
              <a:gd name="connsiteY11" fmla="*/ 3340100 h 3373424"/>
              <a:gd name="connsiteX12" fmla="*/ 3606800 w 10196624"/>
              <a:gd name="connsiteY12" fmla="*/ 2603500 h 3373424"/>
              <a:gd name="connsiteX13" fmla="*/ 6375400 w 10196624"/>
              <a:gd name="connsiteY13" fmla="*/ 1422400 h 3373424"/>
              <a:gd name="connsiteX14" fmla="*/ 9715500 w 10196624"/>
              <a:gd name="connsiteY14" fmla="*/ 736600 h 3373424"/>
              <a:gd name="connsiteX15" fmla="*/ 9766300 w 10196624"/>
              <a:gd name="connsiteY15" fmla="*/ 393700 h 3373424"/>
              <a:gd name="connsiteX16" fmla="*/ 6261100 w 10196624"/>
              <a:gd name="connsiteY16" fmla="*/ 6477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6273799 w 10197430"/>
              <a:gd name="connsiteY17" fmla="*/ 6858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4940299 w 10197430"/>
              <a:gd name="connsiteY17" fmla="*/ 5334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3098799 w 10197430"/>
              <a:gd name="connsiteY17" fmla="*/ 25400 h 3373424"/>
              <a:gd name="connsiteX0" fmla="*/ 0 w 10197430"/>
              <a:gd name="connsiteY0" fmla="*/ 29631 h 3403055"/>
              <a:gd name="connsiteX1" fmla="*/ 2946400 w 10197430"/>
              <a:gd name="connsiteY1" fmla="*/ 880531 h 3403055"/>
              <a:gd name="connsiteX2" fmla="*/ 546100 w 10197430"/>
              <a:gd name="connsiteY2" fmla="*/ 2531531 h 3403055"/>
              <a:gd name="connsiteX3" fmla="*/ 546100 w 10197430"/>
              <a:gd name="connsiteY3" fmla="*/ 2531531 h 3403055"/>
              <a:gd name="connsiteX4" fmla="*/ 952500 w 10197430"/>
              <a:gd name="connsiteY4" fmla="*/ 2645831 h 3403055"/>
              <a:gd name="connsiteX5" fmla="*/ 939800 w 10197430"/>
              <a:gd name="connsiteY5" fmla="*/ 2633131 h 3403055"/>
              <a:gd name="connsiteX6" fmla="*/ 571500 w 10197430"/>
              <a:gd name="connsiteY6" fmla="*/ 2950631 h 3403055"/>
              <a:gd name="connsiteX7" fmla="*/ 558800 w 10197430"/>
              <a:gd name="connsiteY7" fmla="*/ 2937931 h 3403055"/>
              <a:gd name="connsiteX8" fmla="*/ 1016000 w 10197430"/>
              <a:gd name="connsiteY8" fmla="*/ 3064931 h 3403055"/>
              <a:gd name="connsiteX9" fmla="*/ 1016000 w 10197430"/>
              <a:gd name="connsiteY9" fmla="*/ 3052231 h 3403055"/>
              <a:gd name="connsiteX10" fmla="*/ 660400 w 10197430"/>
              <a:gd name="connsiteY10" fmla="*/ 3382431 h 3403055"/>
              <a:gd name="connsiteX11" fmla="*/ 660400 w 10197430"/>
              <a:gd name="connsiteY11" fmla="*/ 3369731 h 3403055"/>
              <a:gd name="connsiteX12" fmla="*/ 3606800 w 10197430"/>
              <a:gd name="connsiteY12" fmla="*/ 2633131 h 3403055"/>
              <a:gd name="connsiteX13" fmla="*/ 6375400 w 10197430"/>
              <a:gd name="connsiteY13" fmla="*/ 1452031 h 3403055"/>
              <a:gd name="connsiteX14" fmla="*/ 9715500 w 10197430"/>
              <a:gd name="connsiteY14" fmla="*/ 766231 h 3403055"/>
              <a:gd name="connsiteX15" fmla="*/ 9766300 w 10197430"/>
              <a:gd name="connsiteY15" fmla="*/ 423331 h 3403055"/>
              <a:gd name="connsiteX16" fmla="*/ 6248400 w 10197430"/>
              <a:gd name="connsiteY16" fmla="*/ 690031 h 3403055"/>
              <a:gd name="connsiteX17" fmla="*/ 3098799 w 10197430"/>
              <a:gd name="connsiteY17" fmla="*/ 55031 h 3403055"/>
              <a:gd name="connsiteX18" fmla="*/ 3073399 w 10197430"/>
              <a:gd name="connsiteY18" fmla="*/ 29631 h 3403055"/>
              <a:gd name="connsiteX0" fmla="*/ 25401 w 10222831"/>
              <a:gd name="connsiteY0" fmla="*/ 39452 h 3412876"/>
              <a:gd name="connsiteX1" fmla="*/ 2971801 w 10222831"/>
              <a:gd name="connsiteY1" fmla="*/ 890352 h 3412876"/>
              <a:gd name="connsiteX2" fmla="*/ 571501 w 10222831"/>
              <a:gd name="connsiteY2" fmla="*/ 2541352 h 3412876"/>
              <a:gd name="connsiteX3" fmla="*/ 571501 w 10222831"/>
              <a:gd name="connsiteY3" fmla="*/ 2541352 h 3412876"/>
              <a:gd name="connsiteX4" fmla="*/ 977901 w 10222831"/>
              <a:gd name="connsiteY4" fmla="*/ 2655652 h 3412876"/>
              <a:gd name="connsiteX5" fmla="*/ 965201 w 10222831"/>
              <a:gd name="connsiteY5" fmla="*/ 2642952 h 3412876"/>
              <a:gd name="connsiteX6" fmla="*/ 596901 w 10222831"/>
              <a:gd name="connsiteY6" fmla="*/ 2960452 h 3412876"/>
              <a:gd name="connsiteX7" fmla="*/ 584201 w 10222831"/>
              <a:gd name="connsiteY7" fmla="*/ 2947752 h 3412876"/>
              <a:gd name="connsiteX8" fmla="*/ 1041401 w 10222831"/>
              <a:gd name="connsiteY8" fmla="*/ 3074752 h 3412876"/>
              <a:gd name="connsiteX9" fmla="*/ 1041401 w 10222831"/>
              <a:gd name="connsiteY9" fmla="*/ 3062052 h 3412876"/>
              <a:gd name="connsiteX10" fmla="*/ 685801 w 10222831"/>
              <a:gd name="connsiteY10" fmla="*/ 3392252 h 3412876"/>
              <a:gd name="connsiteX11" fmla="*/ 685801 w 10222831"/>
              <a:gd name="connsiteY11" fmla="*/ 3379552 h 3412876"/>
              <a:gd name="connsiteX12" fmla="*/ 3632201 w 10222831"/>
              <a:gd name="connsiteY12" fmla="*/ 2642952 h 3412876"/>
              <a:gd name="connsiteX13" fmla="*/ 6400801 w 10222831"/>
              <a:gd name="connsiteY13" fmla="*/ 1461852 h 3412876"/>
              <a:gd name="connsiteX14" fmla="*/ 9740901 w 10222831"/>
              <a:gd name="connsiteY14" fmla="*/ 776052 h 3412876"/>
              <a:gd name="connsiteX15" fmla="*/ 9791701 w 10222831"/>
              <a:gd name="connsiteY15" fmla="*/ 433152 h 3412876"/>
              <a:gd name="connsiteX16" fmla="*/ 6273801 w 10222831"/>
              <a:gd name="connsiteY16" fmla="*/ 699852 h 3412876"/>
              <a:gd name="connsiteX17" fmla="*/ 3124200 w 10222831"/>
              <a:gd name="connsiteY17" fmla="*/ 64852 h 3412876"/>
              <a:gd name="connsiteX18" fmla="*/ 0 w 10222831"/>
              <a:gd name="connsiteY18" fmla="*/ 14052 h 3412876"/>
              <a:gd name="connsiteX0" fmla="*/ 25401 w 10222831"/>
              <a:gd name="connsiteY0" fmla="*/ 113952 h 3487376"/>
              <a:gd name="connsiteX1" fmla="*/ 2971801 w 10222831"/>
              <a:gd name="connsiteY1" fmla="*/ 964852 h 3487376"/>
              <a:gd name="connsiteX2" fmla="*/ 571501 w 10222831"/>
              <a:gd name="connsiteY2" fmla="*/ 2615852 h 3487376"/>
              <a:gd name="connsiteX3" fmla="*/ 571501 w 10222831"/>
              <a:gd name="connsiteY3" fmla="*/ 2615852 h 3487376"/>
              <a:gd name="connsiteX4" fmla="*/ 977901 w 10222831"/>
              <a:gd name="connsiteY4" fmla="*/ 2730152 h 3487376"/>
              <a:gd name="connsiteX5" fmla="*/ 965201 w 10222831"/>
              <a:gd name="connsiteY5" fmla="*/ 2717452 h 3487376"/>
              <a:gd name="connsiteX6" fmla="*/ 596901 w 10222831"/>
              <a:gd name="connsiteY6" fmla="*/ 3034952 h 3487376"/>
              <a:gd name="connsiteX7" fmla="*/ 584201 w 10222831"/>
              <a:gd name="connsiteY7" fmla="*/ 3022252 h 3487376"/>
              <a:gd name="connsiteX8" fmla="*/ 1041401 w 10222831"/>
              <a:gd name="connsiteY8" fmla="*/ 3149252 h 3487376"/>
              <a:gd name="connsiteX9" fmla="*/ 1041401 w 10222831"/>
              <a:gd name="connsiteY9" fmla="*/ 3136552 h 3487376"/>
              <a:gd name="connsiteX10" fmla="*/ 685801 w 10222831"/>
              <a:gd name="connsiteY10" fmla="*/ 3466752 h 3487376"/>
              <a:gd name="connsiteX11" fmla="*/ 685801 w 10222831"/>
              <a:gd name="connsiteY11" fmla="*/ 3454052 h 3487376"/>
              <a:gd name="connsiteX12" fmla="*/ 3632201 w 10222831"/>
              <a:gd name="connsiteY12" fmla="*/ 2717452 h 3487376"/>
              <a:gd name="connsiteX13" fmla="*/ 6400801 w 10222831"/>
              <a:gd name="connsiteY13" fmla="*/ 1536352 h 3487376"/>
              <a:gd name="connsiteX14" fmla="*/ 9740901 w 10222831"/>
              <a:gd name="connsiteY14" fmla="*/ 850552 h 3487376"/>
              <a:gd name="connsiteX15" fmla="*/ 9791701 w 10222831"/>
              <a:gd name="connsiteY15" fmla="*/ 507652 h 3487376"/>
              <a:gd name="connsiteX16" fmla="*/ 6273801 w 10222831"/>
              <a:gd name="connsiteY16" fmla="*/ 774352 h 3487376"/>
              <a:gd name="connsiteX17" fmla="*/ 2832100 w 10222831"/>
              <a:gd name="connsiteY17" fmla="*/ 37752 h 3487376"/>
              <a:gd name="connsiteX18" fmla="*/ 0 w 10222831"/>
              <a:gd name="connsiteY18" fmla="*/ 88552 h 3487376"/>
              <a:gd name="connsiteX0" fmla="*/ 25401 w 10258868"/>
              <a:gd name="connsiteY0" fmla="*/ 113952 h 3487376"/>
              <a:gd name="connsiteX1" fmla="*/ 2971801 w 10258868"/>
              <a:gd name="connsiteY1" fmla="*/ 964852 h 3487376"/>
              <a:gd name="connsiteX2" fmla="*/ 571501 w 10258868"/>
              <a:gd name="connsiteY2" fmla="*/ 2615852 h 3487376"/>
              <a:gd name="connsiteX3" fmla="*/ 571501 w 10258868"/>
              <a:gd name="connsiteY3" fmla="*/ 2615852 h 3487376"/>
              <a:gd name="connsiteX4" fmla="*/ 977901 w 10258868"/>
              <a:gd name="connsiteY4" fmla="*/ 2730152 h 3487376"/>
              <a:gd name="connsiteX5" fmla="*/ 965201 w 10258868"/>
              <a:gd name="connsiteY5" fmla="*/ 2717452 h 3487376"/>
              <a:gd name="connsiteX6" fmla="*/ 596901 w 10258868"/>
              <a:gd name="connsiteY6" fmla="*/ 3034952 h 3487376"/>
              <a:gd name="connsiteX7" fmla="*/ 584201 w 10258868"/>
              <a:gd name="connsiteY7" fmla="*/ 3022252 h 3487376"/>
              <a:gd name="connsiteX8" fmla="*/ 1041401 w 10258868"/>
              <a:gd name="connsiteY8" fmla="*/ 3149252 h 3487376"/>
              <a:gd name="connsiteX9" fmla="*/ 1041401 w 10258868"/>
              <a:gd name="connsiteY9" fmla="*/ 3136552 h 3487376"/>
              <a:gd name="connsiteX10" fmla="*/ 685801 w 10258868"/>
              <a:gd name="connsiteY10" fmla="*/ 3466752 h 3487376"/>
              <a:gd name="connsiteX11" fmla="*/ 685801 w 10258868"/>
              <a:gd name="connsiteY11" fmla="*/ 3454052 h 3487376"/>
              <a:gd name="connsiteX12" fmla="*/ 3632201 w 10258868"/>
              <a:gd name="connsiteY12" fmla="*/ 2717452 h 3487376"/>
              <a:gd name="connsiteX13" fmla="*/ 6400801 w 10258868"/>
              <a:gd name="connsiteY13" fmla="*/ 1536352 h 3487376"/>
              <a:gd name="connsiteX14" fmla="*/ 9804401 w 10258868"/>
              <a:gd name="connsiteY14" fmla="*/ 761652 h 3487376"/>
              <a:gd name="connsiteX15" fmla="*/ 9791701 w 10258868"/>
              <a:gd name="connsiteY15" fmla="*/ 507652 h 3487376"/>
              <a:gd name="connsiteX16" fmla="*/ 6273801 w 10258868"/>
              <a:gd name="connsiteY16" fmla="*/ 774352 h 3487376"/>
              <a:gd name="connsiteX17" fmla="*/ 2832100 w 10258868"/>
              <a:gd name="connsiteY17" fmla="*/ 37752 h 3487376"/>
              <a:gd name="connsiteX18" fmla="*/ 0 w 10258868"/>
              <a:gd name="connsiteY18" fmla="*/ 88552 h 3487376"/>
              <a:gd name="connsiteX0" fmla="*/ 25401 w 10258868"/>
              <a:gd name="connsiteY0" fmla="*/ 113952 h 3487376"/>
              <a:gd name="connsiteX1" fmla="*/ 2971801 w 10258868"/>
              <a:gd name="connsiteY1" fmla="*/ 964852 h 3487376"/>
              <a:gd name="connsiteX2" fmla="*/ 571501 w 10258868"/>
              <a:gd name="connsiteY2" fmla="*/ 2615852 h 3487376"/>
              <a:gd name="connsiteX3" fmla="*/ 571501 w 10258868"/>
              <a:gd name="connsiteY3" fmla="*/ 2615852 h 3487376"/>
              <a:gd name="connsiteX4" fmla="*/ 977901 w 10258868"/>
              <a:gd name="connsiteY4" fmla="*/ 2730152 h 3487376"/>
              <a:gd name="connsiteX5" fmla="*/ 965201 w 10258868"/>
              <a:gd name="connsiteY5" fmla="*/ 2717452 h 3487376"/>
              <a:gd name="connsiteX6" fmla="*/ 596901 w 10258868"/>
              <a:gd name="connsiteY6" fmla="*/ 3034952 h 3487376"/>
              <a:gd name="connsiteX7" fmla="*/ 584201 w 10258868"/>
              <a:gd name="connsiteY7" fmla="*/ 3022252 h 3487376"/>
              <a:gd name="connsiteX8" fmla="*/ 1041401 w 10258868"/>
              <a:gd name="connsiteY8" fmla="*/ 3149252 h 3487376"/>
              <a:gd name="connsiteX9" fmla="*/ 1041401 w 10258868"/>
              <a:gd name="connsiteY9" fmla="*/ 3136552 h 3487376"/>
              <a:gd name="connsiteX10" fmla="*/ 685801 w 10258868"/>
              <a:gd name="connsiteY10" fmla="*/ 3466752 h 3487376"/>
              <a:gd name="connsiteX11" fmla="*/ 685801 w 10258868"/>
              <a:gd name="connsiteY11" fmla="*/ 3454052 h 3487376"/>
              <a:gd name="connsiteX12" fmla="*/ 3632201 w 10258868"/>
              <a:gd name="connsiteY12" fmla="*/ 2717452 h 3487376"/>
              <a:gd name="connsiteX13" fmla="*/ 6400801 w 10258868"/>
              <a:gd name="connsiteY13" fmla="*/ 1536352 h 3487376"/>
              <a:gd name="connsiteX14" fmla="*/ 9804401 w 10258868"/>
              <a:gd name="connsiteY14" fmla="*/ 761652 h 3487376"/>
              <a:gd name="connsiteX15" fmla="*/ 9791701 w 10258868"/>
              <a:gd name="connsiteY15" fmla="*/ 507652 h 3487376"/>
              <a:gd name="connsiteX16" fmla="*/ 6273801 w 10258868"/>
              <a:gd name="connsiteY16" fmla="*/ 774352 h 3487376"/>
              <a:gd name="connsiteX17" fmla="*/ 2832100 w 10258868"/>
              <a:gd name="connsiteY17" fmla="*/ 37752 h 3487376"/>
              <a:gd name="connsiteX18" fmla="*/ 0 w 10258868"/>
              <a:gd name="connsiteY18" fmla="*/ 88552 h 3487376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77901 w 10258868"/>
              <a:gd name="connsiteY4" fmla="*/ 2730152 h 3488303"/>
              <a:gd name="connsiteX5" fmla="*/ 965201 w 10258868"/>
              <a:gd name="connsiteY5" fmla="*/ 2717452 h 3488303"/>
              <a:gd name="connsiteX6" fmla="*/ 596901 w 10258868"/>
              <a:gd name="connsiteY6" fmla="*/ 3034952 h 3488303"/>
              <a:gd name="connsiteX7" fmla="*/ 584201 w 10258868"/>
              <a:gd name="connsiteY7" fmla="*/ 3022252 h 3488303"/>
              <a:gd name="connsiteX8" fmla="*/ 1041401 w 10258868"/>
              <a:gd name="connsiteY8" fmla="*/ 3149252 h 3488303"/>
              <a:gd name="connsiteX9" fmla="*/ 1047751 w 10258868"/>
              <a:gd name="connsiteY9" fmla="*/ 3123852 h 3488303"/>
              <a:gd name="connsiteX10" fmla="*/ 685801 w 10258868"/>
              <a:gd name="connsiteY10" fmla="*/ 3466752 h 3488303"/>
              <a:gd name="connsiteX11" fmla="*/ 685801 w 10258868"/>
              <a:gd name="connsiteY11" fmla="*/ 3454052 h 3488303"/>
              <a:gd name="connsiteX12" fmla="*/ 3632201 w 10258868"/>
              <a:gd name="connsiteY12" fmla="*/ 2717452 h 3488303"/>
              <a:gd name="connsiteX13" fmla="*/ 6400801 w 10258868"/>
              <a:gd name="connsiteY13" fmla="*/ 1536352 h 3488303"/>
              <a:gd name="connsiteX14" fmla="*/ 9804401 w 10258868"/>
              <a:gd name="connsiteY14" fmla="*/ 761652 h 3488303"/>
              <a:gd name="connsiteX15" fmla="*/ 9791701 w 10258868"/>
              <a:gd name="connsiteY15" fmla="*/ 507652 h 3488303"/>
              <a:gd name="connsiteX16" fmla="*/ 6273801 w 10258868"/>
              <a:gd name="connsiteY16" fmla="*/ 774352 h 3488303"/>
              <a:gd name="connsiteX17" fmla="*/ 2832100 w 10258868"/>
              <a:gd name="connsiteY17" fmla="*/ 37752 h 3488303"/>
              <a:gd name="connsiteX18" fmla="*/ 0 w 10258868"/>
              <a:gd name="connsiteY18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965201 w 10258868"/>
              <a:gd name="connsiteY5" fmla="*/ 2717452 h 3488303"/>
              <a:gd name="connsiteX6" fmla="*/ 596901 w 10258868"/>
              <a:gd name="connsiteY6" fmla="*/ 3034952 h 3488303"/>
              <a:gd name="connsiteX7" fmla="*/ 584201 w 10258868"/>
              <a:gd name="connsiteY7" fmla="*/ 3022252 h 3488303"/>
              <a:gd name="connsiteX8" fmla="*/ 1041401 w 10258868"/>
              <a:gd name="connsiteY8" fmla="*/ 3149252 h 3488303"/>
              <a:gd name="connsiteX9" fmla="*/ 1047751 w 10258868"/>
              <a:gd name="connsiteY9" fmla="*/ 3123852 h 3488303"/>
              <a:gd name="connsiteX10" fmla="*/ 685801 w 10258868"/>
              <a:gd name="connsiteY10" fmla="*/ 3466752 h 3488303"/>
              <a:gd name="connsiteX11" fmla="*/ 685801 w 10258868"/>
              <a:gd name="connsiteY11" fmla="*/ 3454052 h 3488303"/>
              <a:gd name="connsiteX12" fmla="*/ 3632201 w 10258868"/>
              <a:gd name="connsiteY12" fmla="*/ 2717452 h 3488303"/>
              <a:gd name="connsiteX13" fmla="*/ 6400801 w 10258868"/>
              <a:gd name="connsiteY13" fmla="*/ 1536352 h 3488303"/>
              <a:gd name="connsiteX14" fmla="*/ 9804401 w 10258868"/>
              <a:gd name="connsiteY14" fmla="*/ 761652 h 3488303"/>
              <a:gd name="connsiteX15" fmla="*/ 9791701 w 10258868"/>
              <a:gd name="connsiteY15" fmla="*/ 507652 h 3488303"/>
              <a:gd name="connsiteX16" fmla="*/ 6273801 w 10258868"/>
              <a:gd name="connsiteY16" fmla="*/ 774352 h 3488303"/>
              <a:gd name="connsiteX17" fmla="*/ 2832100 w 10258868"/>
              <a:gd name="connsiteY17" fmla="*/ 37752 h 3488303"/>
              <a:gd name="connsiteX18" fmla="*/ 0 w 10258868"/>
              <a:gd name="connsiteY18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7751 w 10258868"/>
              <a:gd name="connsiteY6" fmla="*/ 3123852 h 3488303"/>
              <a:gd name="connsiteX7" fmla="*/ 685801 w 10258868"/>
              <a:gd name="connsiteY7" fmla="*/ 3466752 h 3488303"/>
              <a:gd name="connsiteX8" fmla="*/ 685801 w 10258868"/>
              <a:gd name="connsiteY8" fmla="*/ 3454052 h 3488303"/>
              <a:gd name="connsiteX9" fmla="*/ 3632201 w 10258868"/>
              <a:gd name="connsiteY9" fmla="*/ 2717452 h 3488303"/>
              <a:gd name="connsiteX10" fmla="*/ 6400801 w 10258868"/>
              <a:gd name="connsiteY10" fmla="*/ 1536352 h 3488303"/>
              <a:gd name="connsiteX11" fmla="*/ 9804401 w 10258868"/>
              <a:gd name="connsiteY11" fmla="*/ 761652 h 3488303"/>
              <a:gd name="connsiteX12" fmla="*/ 9791701 w 10258868"/>
              <a:gd name="connsiteY12" fmla="*/ 507652 h 3488303"/>
              <a:gd name="connsiteX13" fmla="*/ 6273801 w 10258868"/>
              <a:gd name="connsiteY13" fmla="*/ 774352 h 3488303"/>
              <a:gd name="connsiteX14" fmla="*/ 2832100 w 10258868"/>
              <a:gd name="connsiteY14" fmla="*/ 37752 h 3488303"/>
              <a:gd name="connsiteX15" fmla="*/ 0 w 10258868"/>
              <a:gd name="connsiteY15" fmla="*/ 88552 h 3488303"/>
              <a:gd name="connsiteX0" fmla="*/ 25401 w 10258868"/>
              <a:gd name="connsiteY0" fmla="*/ 113952 h 3486449"/>
              <a:gd name="connsiteX1" fmla="*/ 2971801 w 10258868"/>
              <a:gd name="connsiteY1" fmla="*/ 964852 h 3486449"/>
              <a:gd name="connsiteX2" fmla="*/ 571501 w 10258868"/>
              <a:gd name="connsiteY2" fmla="*/ 2615852 h 3486449"/>
              <a:gd name="connsiteX3" fmla="*/ 571501 w 10258868"/>
              <a:gd name="connsiteY3" fmla="*/ 2615852 h 3486449"/>
              <a:gd name="connsiteX4" fmla="*/ 958851 w 10258868"/>
              <a:gd name="connsiteY4" fmla="*/ 2719569 h 3486449"/>
              <a:gd name="connsiteX5" fmla="*/ 666751 w 10258868"/>
              <a:gd name="connsiteY5" fmla="*/ 3039185 h 3486449"/>
              <a:gd name="connsiteX6" fmla="*/ 1026584 w 10258868"/>
              <a:gd name="connsiteY6" fmla="*/ 3149252 h 3486449"/>
              <a:gd name="connsiteX7" fmla="*/ 685801 w 10258868"/>
              <a:gd name="connsiteY7" fmla="*/ 3466752 h 3486449"/>
              <a:gd name="connsiteX8" fmla="*/ 685801 w 10258868"/>
              <a:gd name="connsiteY8" fmla="*/ 3454052 h 3486449"/>
              <a:gd name="connsiteX9" fmla="*/ 3632201 w 10258868"/>
              <a:gd name="connsiteY9" fmla="*/ 2717452 h 3486449"/>
              <a:gd name="connsiteX10" fmla="*/ 6400801 w 10258868"/>
              <a:gd name="connsiteY10" fmla="*/ 1536352 h 3486449"/>
              <a:gd name="connsiteX11" fmla="*/ 9804401 w 10258868"/>
              <a:gd name="connsiteY11" fmla="*/ 761652 h 3486449"/>
              <a:gd name="connsiteX12" fmla="*/ 9791701 w 10258868"/>
              <a:gd name="connsiteY12" fmla="*/ 507652 h 3486449"/>
              <a:gd name="connsiteX13" fmla="*/ 6273801 w 10258868"/>
              <a:gd name="connsiteY13" fmla="*/ 774352 h 3486449"/>
              <a:gd name="connsiteX14" fmla="*/ 2832100 w 10258868"/>
              <a:gd name="connsiteY14" fmla="*/ 37752 h 3486449"/>
              <a:gd name="connsiteX15" fmla="*/ 0 w 10258868"/>
              <a:gd name="connsiteY15" fmla="*/ 88552 h 3486449"/>
              <a:gd name="connsiteX0" fmla="*/ 25401 w 10258868"/>
              <a:gd name="connsiteY0" fmla="*/ 113952 h 3486449"/>
              <a:gd name="connsiteX1" fmla="*/ 2971801 w 10258868"/>
              <a:gd name="connsiteY1" fmla="*/ 964852 h 3486449"/>
              <a:gd name="connsiteX2" fmla="*/ 571501 w 10258868"/>
              <a:gd name="connsiteY2" fmla="*/ 2615852 h 3486449"/>
              <a:gd name="connsiteX3" fmla="*/ 571501 w 10258868"/>
              <a:gd name="connsiteY3" fmla="*/ 2615852 h 3486449"/>
              <a:gd name="connsiteX4" fmla="*/ 958851 w 10258868"/>
              <a:gd name="connsiteY4" fmla="*/ 2719569 h 3486449"/>
              <a:gd name="connsiteX5" fmla="*/ 666751 w 10258868"/>
              <a:gd name="connsiteY5" fmla="*/ 3039185 h 3486449"/>
              <a:gd name="connsiteX6" fmla="*/ 1026584 w 10258868"/>
              <a:gd name="connsiteY6" fmla="*/ 3149252 h 3486449"/>
              <a:gd name="connsiteX7" fmla="*/ 685801 w 10258868"/>
              <a:gd name="connsiteY7" fmla="*/ 3466752 h 3486449"/>
              <a:gd name="connsiteX8" fmla="*/ 685801 w 10258868"/>
              <a:gd name="connsiteY8" fmla="*/ 3454052 h 3486449"/>
              <a:gd name="connsiteX9" fmla="*/ 3632201 w 10258868"/>
              <a:gd name="connsiteY9" fmla="*/ 2717452 h 3486449"/>
              <a:gd name="connsiteX10" fmla="*/ 6400801 w 10258868"/>
              <a:gd name="connsiteY10" fmla="*/ 1536352 h 3486449"/>
              <a:gd name="connsiteX11" fmla="*/ 9804401 w 10258868"/>
              <a:gd name="connsiteY11" fmla="*/ 761652 h 3486449"/>
              <a:gd name="connsiteX12" fmla="*/ 9791701 w 10258868"/>
              <a:gd name="connsiteY12" fmla="*/ 507652 h 3486449"/>
              <a:gd name="connsiteX13" fmla="*/ 6273801 w 10258868"/>
              <a:gd name="connsiteY13" fmla="*/ 774352 h 3486449"/>
              <a:gd name="connsiteX14" fmla="*/ 2832100 w 10258868"/>
              <a:gd name="connsiteY14" fmla="*/ 37752 h 3486449"/>
              <a:gd name="connsiteX15" fmla="*/ 0 w 10258868"/>
              <a:gd name="connsiteY15" fmla="*/ 88552 h 3486449"/>
              <a:gd name="connsiteX0" fmla="*/ 25401 w 10258868"/>
              <a:gd name="connsiteY0" fmla="*/ 113952 h 3487067"/>
              <a:gd name="connsiteX1" fmla="*/ 2971801 w 10258868"/>
              <a:gd name="connsiteY1" fmla="*/ 964852 h 3487067"/>
              <a:gd name="connsiteX2" fmla="*/ 571501 w 10258868"/>
              <a:gd name="connsiteY2" fmla="*/ 2615852 h 3487067"/>
              <a:gd name="connsiteX3" fmla="*/ 571501 w 10258868"/>
              <a:gd name="connsiteY3" fmla="*/ 2615852 h 3487067"/>
              <a:gd name="connsiteX4" fmla="*/ 958851 w 10258868"/>
              <a:gd name="connsiteY4" fmla="*/ 2719569 h 3487067"/>
              <a:gd name="connsiteX5" fmla="*/ 666751 w 10258868"/>
              <a:gd name="connsiteY5" fmla="*/ 3039185 h 3487067"/>
              <a:gd name="connsiteX6" fmla="*/ 1049868 w 10258868"/>
              <a:gd name="connsiteY6" fmla="*/ 3140785 h 3487067"/>
              <a:gd name="connsiteX7" fmla="*/ 685801 w 10258868"/>
              <a:gd name="connsiteY7" fmla="*/ 3466752 h 3487067"/>
              <a:gd name="connsiteX8" fmla="*/ 685801 w 10258868"/>
              <a:gd name="connsiteY8" fmla="*/ 3454052 h 3487067"/>
              <a:gd name="connsiteX9" fmla="*/ 3632201 w 10258868"/>
              <a:gd name="connsiteY9" fmla="*/ 2717452 h 3487067"/>
              <a:gd name="connsiteX10" fmla="*/ 6400801 w 10258868"/>
              <a:gd name="connsiteY10" fmla="*/ 1536352 h 3487067"/>
              <a:gd name="connsiteX11" fmla="*/ 9804401 w 10258868"/>
              <a:gd name="connsiteY11" fmla="*/ 761652 h 3487067"/>
              <a:gd name="connsiteX12" fmla="*/ 9791701 w 10258868"/>
              <a:gd name="connsiteY12" fmla="*/ 507652 h 3487067"/>
              <a:gd name="connsiteX13" fmla="*/ 6273801 w 10258868"/>
              <a:gd name="connsiteY13" fmla="*/ 774352 h 3487067"/>
              <a:gd name="connsiteX14" fmla="*/ 2832100 w 10258868"/>
              <a:gd name="connsiteY14" fmla="*/ 37752 h 3487067"/>
              <a:gd name="connsiteX15" fmla="*/ 0 w 10258868"/>
              <a:gd name="connsiteY15" fmla="*/ 88552 h 3487067"/>
              <a:gd name="connsiteX0" fmla="*/ 25401 w 10258868"/>
              <a:gd name="connsiteY0" fmla="*/ 113952 h 3487067"/>
              <a:gd name="connsiteX1" fmla="*/ 2971801 w 10258868"/>
              <a:gd name="connsiteY1" fmla="*/ 964852 h 3487067"/>
              <a:gd name="connsiteX2" fmla="*/ 571501 w 10258868"/>
              <a:gd name="connsiteY2" fmla="*/ 2615852 h 3487067"/>
              <a:gd name="connsiteX3" fmla="*/ 571501 w 10258868"/>
              <a:gd name="connsiteY3" fmla="*/ 2615852 h 3487067"/>
              <a:gd name="connsiteX4" fmla="*/ 958851 w 10258868"/>
              <a:gd name="connsiteY4" fmla="*/ 2719569 h 3487067"/>
              <a:gd name="connsiteX5" fmla="*/ 666751 w 10258868"/>
              <a:gd name="connsiteY5" fmla="*/ 3039185 h 3487067"/>
              <a:gd name="connsiteX6" fmla="*/ 1049868 w 10258868"/>
              <a:gd name="connsiteY6" fmla="*/ 3140785 h 3487067"/>
              <a:gd name="connsiteX7" fmla="*/ 685801 w 10258868"/>
              <a:gd name="connsiteY7" fmla="*/ 3466752 h 3487067"/>
              <a:gd name="connsiteX8" fmla="*/ 685801 w 10258868"/>
              <a:gd name="connsiteY8" fmla="*/ 3454052 h 3487067"/>
              <a:gd name="connsiteX9" fmla="*/ 3632201 w 10258868"/>
              <a:gd name="connsiteY9" fmla="*/ 2717452 h 3487067"/>
              <a:gd name="connsiteX10" fmla="*/ 6400801 w 10258868"/>
              <a:gd name="connsiteY10" fmla="*/ 1536352 h 3487067"/>
              <a:gd name="connsiteX11" fmla="*/ 9804401 w 10258868"/>
              <a:gd name="connsiteY11" fmla="*/ 761652 h 3487067"/>
              <a:gd name="connsiteX12" fmla="*/ 9791701 w 10258868"/>
              <a:gd name="connsiteY12" fmla="*/ 507652 h 3487067"/>
              <a:gd name="connsiteX13" fmla="*/ 6273801 w 10258868"/>
              <a:gd name="connsiteY13" fmla="*/ 774352 h 3487067"/>
              <a:gd name="connsiteX14" fmla="*/ 2832100 w 10258868"/>
              <a:gd name="connsiteY14" fmla="*/ 37752 h 3487067"/>
              <a:gd name="connsiteX15" fmla="*/ 0 w 10258868"/>
              <a:gd name="connsiteY15" fmla="*/ 88552 h 3487067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76721"/>
              <a:gd name="connsiteX1" fmla="*/ 2971801 w 10258868"/>
              <a:gd name="connsiteY1" fmla="*/ 964852 h 3476721"/>
              <a:gd name="connsiteX2" fmla="*/ 571501 w 10258868"/>
              <a:gd name="connsiteY2" fmla="*/ 2615852 h 3476721"/>
              <a:gd name="connsiteX3" fmla="*/ 571501 w 10258868"/>
              <a:gd name="connsiteY3" fmla="*/ 2615852 h 3476721"/>
              <a:gd name="connsiteX4" fmla="*/ 958851 w 10258868"/>
              <a:gd name="connsiteY4" fmla="*/ 2719569 h 3476721"/>
              <a:gd name="connsiteX5" fmla="*/ 666751 w 10258868"/>
              <a:gd name="connsiteY5" fmla="*/ 3039185 h 3476721"/>
              <a:gd name="connsiteX6" fmla="*/ 1028701 w 10258868"/>
              <a:gd name="connsiteY6" fmla="*/ 3168302 h 3476721"/>
              <a:gd name="connsiteX7" fmla="*/ 685801 w 10258868"/>
              <a:gd name="connsiteY7" fmla="*/ 3466752 h 3476721"/>
              <a:gd name="connsiteX8" fmla="*/ 3632201 w 10258868"/>
              <a:gd name="connsiteY8" fmla="*/ 2717452 h 3476721"/>
              <a:gd name="connsiteX9" fmla="*/ 6400801 w 10258868"/>
              <a:gd name="connsiteY9" fmla="*/ 1536352 h 3476721"/>
              <a:gd name="connsiteX10" fmla="*/ 9804401 w 10258868"/>
              <a:gd name="connsiteY10" fmla="*/ 761652 h 3476721"/>
              <a:gd name="connsiteX11" fmla="*/ 9791701 w 10258868"/>
              <a:gd name="connsiteY11" fmla="*/ 507652 h 3476721"/>
              <a:gd name="connsiteX12" fmla="*/ 6273801 w 10258868"/>
              <a:gd name="connsiteY12" fmla="*/ 774352 h 3476721"/>
              <a:gd name="connsiteX13" fmla="*/ 2832100 w 10258868"/>
              <a:gd name="connsiteY13" fmla="*/ 37752 h 3476721"/>
              <a:gd name="connsiteX14" fmla="*/ 0 w 10258868"/>
              <a:gd name="connsiteY14" fmla="*/ 88552 h 3476721"/>
              <a:gd name="connsiteX0" fmla="*/ 25401 w 10258868"/>
              <a:gd name="connsiteY0" fmla="*/ 113952 h 3466776"/>
              <a:gd name="connsiteX1" fmla="*/ 2971801 w 10258868"/>
              <a:gd name="connsiteY1" fmla="*/ 964852 h 3466776"/>
              <a:gd name="connsiteX2" fmla="*/ 571501 w 10258868"/>
              <a:gd name="connsiteY2" fmla="*/ 2615852 h 3466776"/>
              <a:gd name="connsiteX3" fmla="*/ 571501 w 10258868"/>
              <a:gd name="connsiteY3" fmla="*/ 2615852 h 3466776"/>
              <a:gd name="connsiteX4" fmla="*/ 958851 w 10258868"/>
              <a:gd name="connsiteY4" fmla="*/ 2719569 h 3466776"/>
              <a:gd name="connsiteX5" fmla="*/ 666751 w 10258868"/>
              <a:gd name="connsiteY5" fmla="*/ 3039185 h 3466776"/>
              <a:gd name="connsiteX6" fmla="*/ 1028701 w 10258868"/>
              <a:gd name="connsiteY6" fmla="*/ 3168302 h 3466776"/>
              <a:gd name="connsiteX7" fmla="*/ 685801 w 10258868"/>
              <a:gd name="connsiteY7" fmla="*/ 3466752 h 3466776"/>
              <a:gd name="connsiteX8" fmla="*/ 3632201 w 10258868"/>
              <a:gd name="connsiteY8" fmla="*/ 2717452 h 3466776"/>
              <a:gd name="connsiteX9" fmla="*/ 6400801 w 10258868"/>
              <a:gd name="connsiteY9" fmla="*/ 1536352 h 3466776"/>
              <a:gd name="connsiteX10" fmla="*/ 9804401 w 10258868"/>
              <a:gd name="connsiteY10" fmla="*/ 761652 h 3466776"/>
              <a:gd name="connsiteX11" fmla="*/ 9791701 w 10258868"/>
              <a:gd name="connsiteY11" fmla="*/ 507652 h 3466776"/>
              <a:gd name="connsiteX12" fmla="*/ 6273801 w 10258868"/>
              <a:gd name="connsiteY12" fmla="*/ 774352 h 3466776"/>
              <a:gd name="connsiteX13" fmla="*/ 2832100 w 10258868"/>
              <a:gd name="connsiteY13" fmla="*/ 37752 h 3466776"/>
              <a:gd name="connsiteX14" fmla="*/ 0 w 10258868"/>
              <a:gd name="connsiteY14" fmla="*/ 88552 h 3466776"/>
              <a:gd name="connsiteX0" fmla="*/ 0 w 10262042"/>
              <a:gd name="connsiteY0" fmla="*/ 85377 h 3466776"/>
              <a:gd name="connsiteX1" fmla="*/ 2974975 w 10262042"/>
              <a:gd name="connsiteY1" fmla="*/ 964852 h 3466776"/>
              <a:gd name="connsiteX2" fmla="*/ 574675 w 10262042"/>
              <a:gd name="connsiteY2" fmla="*/ 2615852 h 3466776"/>
              <a:gd name="connsiteX3" fmla="*/ 574675 w 10262042"/>
              <a:gd name="connsiteY3" fmla="*/ 2615852 h 3466776"/>
              <a:gd name="connsiteX4" fmla="*/ 962025 w 10262042"/>
              <a:gd name="connsiteY4" fmla="*/ 2719569 h 3466776"/>
              <a:gd name="connsiteX5" fmla="*/ 669925 w 10262042"/>
              <a:gd name="connsiteY5" fmla="*/ 3039185 h 3466776"/>
              <a:gd name="connsiteX6" fmla="*/ 1031875 w 10262042"/>
              <a:gd name="connsiteY6" fmla="*/ 3168302 h 3466776"/>
              <a:gd name="connsiteX7" fmla="*/ 688975 w 10262042"/>
              <a:gd name="connsiteY7" fmla="*/ 3466752 h 3466776"/>
              <a:gd name="connsiteX8" fmla="*/ 3635375 w 10262042"/>
              <a:gd name="connsiteY8" fmla="*/ 2717452 h 3466776"/>
              <a:gd name="connsiteX9" fmla="*/ 6403975 w 10262042"/>
              <a:gd name="connsiteY9" fmla="*/ 1536352 h 3466776"/>
              <a:gd name="connsiteX10" fmla="*/ 9807575 w 10262042"/>
              <a:gd name="connsiteY10" fmla="*/ 761652 h 3466776"/>
              <a:gd name="connsiteX11" fmla="*/ 9794875 w 10262042"/>
              <a:gd name="connsiteY11" fmla="*/ 507652 h 3466776"/>
              <a:gd name="connsiteX12" fmla="*/ 6276975 w 10262042"/>
              <a:gd name="connsiteY12" fmla="*/ 774352 h 3466776"/>
              <a:gd name="connsiteX13" fmla="*/ 2835274 w 10262042"/>
              <a:gd name="connsiteY13" fmla="*/ 37752 h 3466776"/>
              <a:gd name="connsiteX14" fmla="*/ 3174 w 10262042"/>
              <a:gd name="connsiteY14" fmla="*/ 88552 h 3466776"/>
              <a:gd name="connsiteX0" fmla="*/ 0 w 10262042"/>
              <a:gd name="connsiteY0" fmla="*/ 85377 h 3466776"/>
              <a:gd name="connsiteX1" fmla="*/ 2974975 w 10262042"/>
              <a:gd name="connsiteY1" fmla="*/ 964852 h 3466776"/>
              <a:gd name="connsiteX2" fmla="*/ 574675 w 10262042"/>
              <a:gd name="connsiteY2" fmla="*/ 2615852 h 3466776"/>
              <a:gd name="connsiteX3" fmla="*/ 574675 w 10262042"/>
              <a:gd name="connsiteY3" fmla="*/ 2615852 h 3466776"/>
              <a:gd name="connsiteX4" fmla="*/ 962025 w 10262042"/>
              <a:gd name="connsiteY4" fmla="*/ 2719569 h 3466776"/>
              <a:gd name="connsiteX5" fmla="*/ 669925 w 10262042"/>
              <a:gd name="connsiteY5" fmla="*/ 3039185 h 3466776"/>
              <a:gd name="connsiteX6" fmla="*/ 1031875 w 10262042"/>
              <a:gd name="connsiteY6" fmla="*/ 3168302 h 3466776"/>
              <a:gd name="connsiteX7" fmla="*/ 688975 w 10262042"/>
              <a:gd name="connsiteY7" fmla="*/ 3466752 h 3466776"/>
              <a:gd name="connsiteX8" fmla="*/ 3635375 w 10262042"/>
              <a:gd name="connsiteY8" fmla="*/ 2717452 h 3466776"/>
              <a:gd name="connsiteX9" fmla="*/ 6403975 w 10262042"/>
              <a:gd name="connsiteY9" fmla="*/ 1536352 h 3466776"/>
              <a:gd name="connsiteX10" fmla="*/ 9807575 w 10262042"/>
              <a:gd name="connsiteY10" fmla="*/ 761652 h 3466776"/>
              <a:gd name="connsiteX11" fmla="*/ 9794875 w 10262042"/>
              <a:gd name="connsiteY11" fmla="*/ 507652 h 3466776"/>
              <a:gd name="connsiteX12" fmla="*/ 6276975 w 10262042"/>
              <a:gd name="connsiteY12" fmla="*/ 774352 h 3466776"/>
              <a:gd name="connsiteX13" fmla="*/ 2835274 w 10262042"/>
              <a:gd name="connsiteY13" fmla="*/ 37752 h 3466776"/>
              <a:gd name="connsiteX14" fmla="*/ 3174 w 10262042"/>
              <a:gd name="connsiteY14" fmla="*/ 88552 h 3466776"/>
              <a:gd name="csX0" fmla="*/ 0 w 10262042"/>
              <a:gd name="csY0" fmla="*/ 85377 h 3466794"/>
              <a:gd name="csX1" fmla="*/ 2974975 w 10262042"/>
              <a:gd name="csY1" fmla="*/ 964852 h 3466794"/>
              <a:gd name="csX2" fmla="*/ 574675 w 10262042"/>
              <a:gd name="csY2" fmla="*/ 2615852 h 3466794"/>
              <a:gd name="csX3" fmla="*/ 574675 w 10262042"/>
              <a:gd name="csY3" fmla="*/ 2615852 h 3466794"/>
              <a:gd name="csX4" fmla="*/ 962025 w 10262042"/>
              <a:gd name="csY4" fmla="*/ 2719569 h 3466794"/>
              <a:gd name="csX5" fmla="*/ 1031875 w 10262042"/>
              <a:gd name="csY5" fmla="*/ 3168302 h 3466794"/>
              <a:gd name="csX6" fmla="*/ 688975 w 10262042"/>
              <a:gd name="csY6" fmla="*/ 3466752 h 3466794"/>
              <a:gd name="csX7" fmla="*/ 3635375 w 10262042"/>
              <a:gd name="csY7" fmla="*/ 2717452 h 3466794"/>
              <a:gd name="csX8" fmla="*/ 6403975 w 10262042"/>
              <a:gd name="csY8" fmla="*/ 1536352 h 3466794"/>
              <a:gd name="csX9" fmla="*/ 9807575 w 10262042"/>
              <a:gd name="csY9" fmla="*/ 761652 h 3466794"/>
              <a:gd name="csX10" fmla="*/ 9794875 w 10262042"/>
              <a:gd name="csY10" fmla="*/ 507652 h 3466794"/>
              <a:gd name="csX11" fmla="*/ 6276975 w 10262042"/>
              <a:gd name="csY11" fmla="*/ 774352 h 3466794"/>
              <a:gd name="csX12" fmla="*/ 2835274 w 10262042"/>
              <a:gd name="csY12" fmla="*/ 37752 h 3466794"/>
              <a:gd name="csX13" fmla="*/ 3174 w 10262042"/>
              <a:gd name="csY13" fmla="*/ 88552 h 3466794"/>
              <a:gd name="csX0" fmla="*/ 0 w 10262042"/>
              <a:gd name="csY0" fmla="*/ 85377 h 3466798"/>
              <a:gd name="csX1" fmla="*/ 2974975 w 10262042"/>
              <a:gd name="csY1" fmla="*/ 964852 h 3466798"/>
              <a:gd name="csX2" fmla="*/ 574675 w 10262042"/>
              <a:gd name="csY2" fmla="*/ 2615852 h 3466798"/>
              <a:gd name="csX3" fmla="*/ 574675 w 10262042"/>
              <a:gd name="csY3" fmla="*/ 2615852 h 3466798"/>
              <a:gd name="csX4" fmla="*/ 1031875 w 10262042"/>
              <a:gd name="csY4" fmla="*/ 3168302 h 3466798"/>
              <a:gd name="csX5" fmla="*/ 688975 w 10262042"/>
              <a:gd name="csY5" fmla="*/ 3466752 h 3466798"/>
              <a:gd name="csX6" fmla="*/ 3635375 w 10262042"/>
              <a:gd name="csY6" fmla="*/ 2717452 h 3466798"/>
              <a:gd name="csX7" fmla="*/ 6403975 w 10262042"/>
              <a:gd name="csY7" fmla="*/ 1536352 h 3466798"/>
              <a:gd name="csX8" fmla="*/ 9807575 w 10262042"/>
              <a:gd name="csY8" fmla="*/ 761652 h 3466798"/>
              <a:gd name="csX9" fmla="*/ 9794875 w 10262042"/>
              <a:gd name="csY9" fmla="*/ 507652 h 3466798"/>
              <a:gd name="csX10" fmla="*/ 6276975 w 10262042"/>
              <a:gd name="csY10" fmla="*/ 774352 h 3466798"/>
              <a:gd name="csX11" fmla="*/ 2835274 w 10262042"/>
              <a:gd name="csY11" fmla="*/ 37752 h 3466798"/>
              <a:gd name="csX12" fmla="*/ 3174 w 10262042"/>
              <a:gd name="csY12" fmla="*/ 88552 h 3466798"/>
              <a:gd name="csX0" fmla="*/ 0 w 10262042"/>
              <a:gd name="csY0" fmla="*/ 85377 h 3468611"/>
              <a:gd name="csX1" fmla="*/ 2974975 w 10262042"/>
              <a:gd name="csY1" fmla="*/ 964852 h 3468611"/>
              <a:gd name="csX2" fmla="*/ 574675 w 10262042"/>
              <a:gd name="csY2" fmla="*/ 2615852 h 3468611"/>
              <a:gd name="csX3" fmla="*/ 574675 w 10262042"/>
              <a:gd name="csY3" fmla="*/ 2615852 h 3468611"/>
              <a:gd name="csX4" fmla="*/ 1079500 w 10262042"/>
              <a:gd name="csY4" fmla="*/ 2920652 h 3468611"/>
              <a:gd name="csX5" fmla="*/ 688975 w 10262042"/>
              <a:gd name="csY5" fmla="*/ 3466752 h 3468611"/>
              <a:gd name="csX6" fmla="*/ 3635375 w 10262042"/>
              <a:gd name="csY6" fmla="*/ 2717452 h 3468611"/>
              <a:gd name="csX7" fmla="*/ 6403975 w 10262042"/>
              <a:gd name="csY7" fmla="*/ 1536352 h 3468611"/>
              <a:gd name="csX8" fmla="*/ 9807575 w 10262042"/>
              <a:gd name="csY8" fmla="*/ 761652 h 3468611"/>
              <a:gd name="csX9" fmla="*/ 9794875 w 10262042"/>
              <a:gd name="csY9" fmla="*/ 507652 h 3468611"/>
              <a:gd name="csX10" fmla="*/ 6276975 w 10262042"/>
              <a:gd name="csY10" fmla="*/ 774352 h 3468611"/>
              <a:gd name="csX11" fmla="*/ 2835274 w 10262042"/>
              <a:gd name="csY11" fmla="*/ 37752 h 3468611"/>
              <a:gd name="csX12" fmla="*/ 3174 w 10262042"/>
              <a:gd name="csY12" fmla="*/ 88552 h 3468611"/>
              <a:gd name="csX0" fmla="*/ 0 w 10262042"/>
              <a:gd name="csY0" fmla="*/ 85377 h 3468611"/>
              <a:gd name="csX1" fmla="*/ 2974975 w 10262042"/>
              <a:gd name="csY1" fmla="*/ 964852 h 3468611"/>
              <a:gd name="csX2" fmla="*/ 574675 w 10262042"/>
              <a:gd name="csY2" fmla="*/ 2615852 h 3468611"/>
              <a:gd name="csX3" fmla="*/ 574675 w 10262042"/>
              <a:gd name="csY3" fmla="*/ 2615852 h 3468611"/>
              <a:gd name="csX4" fmla="*/ 1079500 w 10262042"/>
              <a:gd name="csY4" fmla="*/ 2920652 h 3468611"/>
              <a:gd name="csX5" fmla="*/ 708025 w 10262042"/>
              <a:gd name="csY5" fmla="*/ 3466752 h 3468611"/>
              <a:gd name="csX6" fmla="*/ 3635375 w 10262042"/>
              <a:gd name="csY6" fmla="*/ 2717452 h 3468611"/>
              <a:gd name="csX7" fmla="*/ 6403975 w 10262042"/>
              <a:gd name="csY7" fmla="*/ 1536352 h 3468611"/>
              <a:gd name="csX8" fmla="*/ 9807575 w 10262042"/>
              <a:gd name="csY8" fmla="*/ 761652 h 3468611"/>
              <a:gd name="csX9" fmla="*/ 9794875 w 10262042"/>
              <a:gd name="csY9" fmla="*/ 507652 h 3468611"/>
              <a:gd name="csX10" fmla="*/ 6276975 w 10262042"/>
              <a:gd name="csY10" fmla="*/ 774352 h 3468611"/>
              <a:gd name="csX11" fmla="*/ 2835274 w 10262042"/>
              <a:gd name="csY11" fmla="*/ 37752 h 3468611"/>
              <a:gd name="csX12" fmla="*/ 3174 w 10262042"/>
              <a:gd name="csY12" fmla="*/ 88552 h 3468611"/>
              <a:gd name="csX0" fmla="*/ 0 w 10262042"/>
              <a:gd name="csY0" fmla="*/ 85377 h 3466802"/>
              <a:gd name="csX1" fmla="*/ 2974975 w 10262042"/>
              <a:gd name="csY1" fmla="*/ 964852 h 3466802"/>
              <a:gd name="csX2" fmla="*/ 574675 w 10262042"/>
              <a:gd name="csY2" fmla="*/ 2615852 h 3466802"/>
              <a:gd name="csX3" fmla="*/ 574675 w 10262042"/>
              <a:gd name="csY3" fmla="*/ 2615852 h 3466802"/>
              <a:gd name="csX4" fmla="*/ 1079500 w 10262042"/>
              <a:gd name="csY4" fmla="*/ 2920652 h 3466802"/>
              <a:gd name="csX5" fmla="*/ 708025 w 10262042"/>
              <a:gd name="csY5" fmla="*/ 3466752 h 3466802"/>
              <a:gd name="csX6" fmla="*/ 3635375 w 10262042"/>
              <a:gd name="csY6" fmla="*/ 2717452 h 3466802"/>
              <a:gd name="csX7" fmla="*/ 6403975 w 10262042"/>
              <a:gd name="csY7" fmla="*/ 1536352 h 3466802"/>
              <a:gd name="csX8" fmla="*/ 9807575 w 10262042"/>
              <a:gd name="csY8" fmla="*/ 761652 h 3466802"/>
              <a:gd name="csX9" fmla="*/ 9794875 w 10262042"/>
              <a:gd name="csY9" fmla="*/ 507652 h 3466802"/>
              <a:gd name="csX10" fmla="*/ 6276975 w 10262042"/>
              <a:gd name="csY10" fmla="*/ 774352 h 3466802"/>
              <a:gd name="csX11" fmla="*/ 2835274 w 10262042"/>
              <a:gd name="csY11" fmla="*/ 37752 h 3466802"/>
              <a:gd name="csX12" fmla="*/ 3174 w 10262042"/>
              <a:gd name="csY12" fmla="*/ 88552 h 3466802"/>
              <a:gd name="csX0" fmla="*/ 0 w 10262042"/>
              <a:gd name="csY0" fmla="*/ 85377 h 3466789"/>
              <a:gd name="csX1" fmla="*/ 2974975 w 10262042"/>
              <a:gd name="csY1" fmla="*/ 964852 h 3466789"/>
              <a:gd name="csX2" fmla="*/ 574675 w 10262042"/>
              <a:gd name="csY2" fmla="*/ 2615852 h 3466789"/>
              <a:gd name="csX3" fmla="*/ 574675 w 10262042"/>
              <a:gd name="csY3" fmla="*/ 2615852 h 3466789"/>
              <a:gd name="csX4" fmla="*/ 1079500 w 10262042"/>
              <a:gd name="csY4" fmla="*/ 2920652 h 3466789"/>
              <a:gd name="csX5" fmla="*/ 708025 w 10262042"/>
              <a:gd name="csY5" fmla="*/ 3466752 h 3466789"/>
              <a:gd name="csX6" fmla="*/ 3635375 w 10262042"/>
              <a:gd name="csY6" fmla="*/ 2717452 h 3466789"/>
              <a:gd name="csX7" fmla="*/ 6403975 w 10262042"/>
              <a:gd name="csY7" fmla="*/ 1536352 h 3466789"/>
              <a:gd name="csX8" fmla="*/ 9807575 w 10262042"/>
              <a:gd name="csY8" fmla="*/ 761652 h 3466789"/>
              <a:gd name="csX9" fmla="*/ 9794875 w 10262042"/>
              <a:gd name="csY9" fmla="*/ 507652 h 3466789"/>
              <a:gd name="csX10" fmla="*/ 6276975 w 10262042"/>
              <a:gd name="csY10" fmla="*/ 774352 h 3466789"/>
              <a:gd name="csX11" fmla="*/ 2835274 w 10262042"/>
              <a:gd name="csY11" fmla="*/ 37752 h 3466789"/>
              <a:gd name="csX12" fmla="*/ 3174 w 10262042"/>
              <a:gd name="csY12" fmla="*/ 88552 h 3466789"/>
              <a:gd name="csX0" fmla="*/ 0 w 10098096"/>
              <a:gd name="csY0" fmla="*/ 85377 h 3466789"/>
              <a:gd name="csX1" fmla="*/ 2974975 w 10098096"/>
              <a:gd name="csY1" fmla="*/ 964852 h 3466789"/>
              <a:gd name="csX2" fmla="*/ 574675 w 10098096"/>
              <a:gd name="csY2" fmla="*/ 2615852 h 3466789"/>
              <a:gd name="csX3" fmla="*/ 574675 w 10098096"/>
              <a:gd name="csY3" fmla="*/ 2615852 h 3466789"/>
              <a:gd name="csX4" fmla="*/ 1079500 w 10098096"/>
              <a:gd name="csY4" fmla="*/ 2920652 h 3466789"/>
              <a:gd name="csX5" fmla="*/ 708025 w 10098096"/>
              <a:gd name="csY5" fmla="*/ 3466752 h 3466789"/>
              <a:gd name="csX6" fmla="*/ 3635375 w 10098096"/>
              <a:gd name="csY6" fmla="*/ 2717452 h 3466789"/>
              <a:gd name="csX7" fmla="*/ 6403975 w 10098096"/>
              <a:gd name="csY7" fmla="*/ 1536352 h 3466789"/>
              <a:gd name="csX8" fmla="*/ 9807575 w 10098096"/>
              <a:gd name="csY8" fmla="*/ 761652 h 3466789"/>
              <a:gd name="csX9" fmla="*/ 9794875 w 10098096"/>
              <a:gd name="csY9" fmla="*/ 507652 h 3466789"/>
              <a:gd name="csX10" fmla="*/ 6276975 w 10098096"/>
              <a:gd name="csY10" fmla="*/ 774352 h 3466789"/>
              <a:gd name="csX11" fmla="*/ 2835274 w 10098096"/>
              <a:gd name="csY11" fmla="*/ 37752 h 3466789"/>
              <a:gd name="csX12" fmla="*/ 3174 w 10098096"/>
              <a:gd name="csY12" fmla="*/ 88552 h 3466789"/>
              <a:gd name="csX0" fmla="*/ 0 w 9937697"/>
              <a:gd name="csY0" fmla="*/ 85377 h 3466789"/>
              <a:gd name="csX1" fmla="*/ 2974975 w 9937697"/>
              <a:gd name="csY1" fmla="*/ 964852 h 3466789"/>
              <a:gd name="csX2" fmla="*/ 574675 w 9937697"/>
              <a:gd name="csY2" fmla="*/ 2615852 h 3466789"/>
              <a:gd name="csX3" fmla="*/ 574675 w 9937697"/>
              <a:gd name="csY3" fmla="*/ 2615852 h 3466789"/>
              <a:gd name="csX4" fmla="*/ 1079500 w 9937697"/>
              <a:gd name="csY4" fmla="*/ 2920652 h 3466789"/>
              <a:gd name="csX5" fmla="*/ 708025 w 9937697"/>
              <a:gd name="csY5" fmla="*/ 3466752 h 3466789"/>
              <a:gd name="csX6" fmla="*/ 3635375 w 9937697"/>
              <a:gd name="csY6" fmla="*/ 2717452 h 3466789"/>
              <a:gd name="csX7" fmla="*/ 6403975 w 9937697"/>
              <a:gd name="csY7" fmla="*/ 1536352 h 3466789"/>
              <a:gd name="csX8" fmla="*/ 9807575 w 9937697"/>
              <a:gd name="csY8" fmla="*/ 761652 h 3466789"/>
              <a:gd name="csX9" fmla="*/ 9794875 w 9937697"/>
              <a:gd name="csY9" fmla="*/ 507652 h 3466789"/>
              <a:gd name="csX10" fmla="*/ 6276975 w 9937697"/>
              <a:gd name="csY10" fmla="*/ 774352 h 3466789"/>
              <a:gd name="csX11" fmla="*/ 2835274 w 9937697"/>
              <a:gd name="csY11" fmla="*/ 37752 h 3466789"/>
              <a:gd name="csX12" fmla="*/ 3174 w 9937697"/>
              <a:gd name="csY12" fmla="*/ 88552 h 3466789"/>
              <a:gd name="csX0" fmla="*/ 0 w 9926737"/>
              <a:gd name="csY0" fmla="*/ 85377 h 3466789"/>
              <a:gd name="csX1" fmla="*/ 2974975 w 9926737"/>
              <a:gd name="csY1" fmla="*/ 964852 h 3466789"/>
              <a:gd name="csX2" fmla="*/ 574675 w 9926737"/>
              <a:gd name="csY2" fmla="*/ 2615852 h 3466789"/>
              <a:gd name="csX3" fmla="*/ 574675 w 9926737"/>
              <a:gd name="csY3" fmla="*/ 2615852 h 3466789"/>
              <a:gd name="csX4" fmla="*/ 1079500 w 9926737"/>
              <a:gd name="csY4" fmla="*/ 2920652 h 3466789"/>
              <a:gd name="csX5" fmla="*/ 708025 w 9926737"/>
              <a:gd name="csY5" fmla="*/ 3466752 h 3466789"/>
              <a:gd name="csX6" fmla="*/ 3635375 w 9926737"/>
              <a:gd name="csY6" fmla="*/ 2717452 h 3466789"/>
              <a:gd name="csX7" fmla="*/ 6403975 w 9926737"/>
              <a:gd name="csY7" fmla="*/ 1536352 h 3466789"/>
              <a:gd name="csX8" fmla="*/ 9807575 w 9926737"/>
              <a:gd name="csY8" fmla="*/ 761652 h 3466789"/>
              <a:gd name="csX9" fmla="*/ 9794875 w 9926737"/>
              <a:gd name="csY9" fmla="*/ 507652 h 3466789"/>
              <a:gd name="csX10" fmla="*/ 6276975 w 9926737"/>
              <a:gd name="csY10" fmla="*/ 774352 h 3466789"/>
              <a:gd name="csX11" fmla="*/ 2835274 w 9926737"/>
              <a:gd name="csY11" fmla="*/ 37752 h 3466789"/>
              <a:gd name="csX12" fmla="*/ 3174 w 9926737"/>
              <a:gd name="csY12" fmla="*/ 88552 h 3466789"/>
              <a:gd name="csX0" fmla="*/ 0 w 10270960"/>
              <a:gd name="csY0" fmla="*/ 85377 h 3466789"/>
              <a:gd name="csX1" fmla="*/ 2974975 w 10270960"/>
              <a:gd name="csY1" fmla="*/ 964852 h 3466789"/>
              <a:gd name="csX2" fmla="*/ 574675 w 10270960"/>
              <a:gd name="csY2" fmla="*/ 2615852 h 3466789"/>
              <a:gd name="csX3" fmla="*/ 574675 w 10270960"/>
              <a:gd name="csY3" fmla="*/ 2615852 h 3466789"/>
              <a:gd name="csX4" fmla="*/ 1079500 w 10270960"/>
              <a:gd name="csY4" fmla="*/ 2920652 h 3466789"/>
              <a:gd name="csX5" fmla="*/ 708025 w 10270960"/>
              <a:gd name="csY5" fmla="*/ 3466752 h 3466789"/>
              <a:gd name="csX6" fmla="*/ 3635375 w 10270960"/>
              <a:gd name="csY6" fmla="*/ 2717452 h 3466789"/>
              <a:gd name="csX7" fmla="*/ 6403975 w 10270960"/>
              <a:gd name="csY7" fmla="*/ 1536352 h 3466789"/>
              <a:gd name="csX8" fmla="*/ 9807575 w 10270960"/>
              <a:gd name="csY8" fmla="*/ 761652 h 3466789"/>
              <a:gd name="csX9" fmla="*/ 9794875 w 10270960"/>
              <a:gd name="csY9" fmla="*/ 507652 h 3466789"/>
              <a:gd name="csX10" fmla="*/ 6276975 w 10270960"/>
              <a:gd name="csY10" fmla="*/ 774352 h 3466789"/>
              <a:gd name="csX11" fmla="*/ 2835274 w 10270960"/>
              <a:gd name="csY11" fmla="*/ 37752 h 3466789"/>
              <a:gd name="csX12" fmla="*/ 3174 w 10270960"/>
              <a:gd name="csY12" fmla="*/ 88552 h 3466789"/>
              <a:gd name="csX0" fmla="*/ 0 w 10098096"/>
              <a:gd name="csY0" fmla="*/ 85377 h 3466789"/>
              <a:gd name="csX1" fmla="*/ 2974975 w 10098096"/>
              <a:gd name="csY1" fmla="*/ 964852 h 3466789"/>
              <a:gd name="csX2" fmla="*/ 574675 w 10098096"/>
              <a:gd name="csY2" fmla="*/ 2615852 h 3466789"/>
              <a:gd name="csX3" fmla="*/ 574675 w 10098096"/>
              <a:gd name="csY3" fmla="*/ 2615852 h 3466789"/>
              <a:gd name="csX4" fmla="*/ 1079500 w 10098096"/>
              <a:gd name="csY4" fmla="*/ 2920652 h 3466789"/>
              <a:gd name="csX5" fmla="*/ 708025 w 10098096"/>
              <a:gd name="csY5" fmla="*/ 3466752 h 3466789"/>
              <a:gd name="csX6" fmla="*/ 3635375 w 10098096"/>
              <a:gd name="csY6" fmla="*/ 2717452 h 3466789"/>
              <a:gd name="csX7" fmla="*/ 6403975 w 10098096"/>
              <a:gd name="csY7" fmla="*/ 1536352 h 3466789"/>
              <a:gd name="csX8" fmla="*/ 9807575 w 10098096"/>
              <a:gd name="csY8" fmla="*/ 761652 h 3466789"/>
              <a:gd name="csX9" fmla="*/ 9794875 w 10098096"/>
              <a:gd name="csY9" fmla="*/ 507652 h 3466789"/>
              <a:gd name="csX10" fmla="*/ 6276975 w 10098096"/>
              <a:gd name="csY10" fmla="*/ 774352 h 3466789"/>
              <a:gd name="csX11" fmla="*/ 2835274 w 10098096"/>
              <a:gd name="csY11" fmla="*/ 37752 h 3466789"/>
              <a:gd name="csX12" fmla="*/ 3174 w 10098096"/>
              <a:gd name="csY12" fmla="*/ 88552 h 3466789"/>
              <a:gd name="csX0" fmla="*/ 0 w 9932168"/>
              <a:gd name="csY0" fmla="*/ 85377 h 3466789"/>
              <a:gd name="csX1" fmla="*/ 2974975 w 9932168"/>
              <a:gd name="csY1" fmla="*/ 964852 h 3466789"/>
              <a:gd name="csX2" fmla="*/ 574675 w 9932168"/>
              <a:gd name="csY2" fmla="*/ 2615852 h 3466789"/>
              <a:gd name="csX3" fmla="*/ 574675 w 9932168"/>
              <a:gd name="csY3" fmla="*/ 2615852 h 3466789"/>
              <a:gd name="csX4" fmla="*/ 1079500 w 9932168"/>
              <a:gd name="csY4" fmla="*/ 2920652 h 3466789"/>
              <a:gd name="csX5" fmla="*/ 708025 w 9932168"/>
              <a:gd name="csY5" fmla="*/ 3466752 h 3466789"/>
              <a:gd name="csX6" fmla="*/ 3635375 w 9932168"/>
              <a:gd name="csY6" fmla="*/ 2717452 h 3466789"/>
              <a:gd name="csX7" fmla="*/ 6403975 w 9932168"/>
              <a:gd name="csY7" fmla="*/ 1536352 h 3466789"/>
              <a:gd name="csX8" fmla="*/ 9807575 w 9932168"/>
              <a:gd name="csY8" fmla="*/ 761652 h 3466789"/>
              <a:gd name="csX9" fmla="*/ 9794875 w 9932168"/>
              <a:gd name="csY9" fmla="*/ 507652 h 3466789"/>
              <a:gd name="csX10" fmla="*/ 6276975 w 9932168"/>
              <a:gd name="csY10" fmla="*/ 774352 h 3466789"/>
              <a:gd name="csX11" fmla="*/ 2835274 w 9932168"/>
              <a:gd name="csY11" fmla="*/ 37752 h 3466789"/>
              <a:gd name="csX12" fmla="*/ 3174 w 9932168"/>
              <a:gd name="csY12" fmla="*/ 88552 h 3466789"/>
              <a:gd name="csX0" fmla="*/ 0 w 10375232"/>
              <a:gd name="csY0" fmla="*/ 85377 h 3466789"/>
              <a:gd name="csX1" fmla="*/ 2974975 w 10375232"/>
              <a:gd name="csY1" fmla="*/ 964852 h 3466789"/>
              <a:gd name="csX2" fmla="*/ 574675 w 10375232"/>
              <a:gd name="csY2" fmla="*/ 2615852 h 3466789"/>
              <a:gd name="csX3" fmla="*/ 574675 w 10375232"/>
              <a:gd name="csY3" fmla="*/ 2615852 h 3466789"/>
              <a:gd name="csX4" fmla="*/ 1079500 w 10375232"/>
              <a:gd name="csY4" fmla="*/ 2920652 h 3466789"/>
              <a:gd name="csX5" fmla="*/ 708025 w 10375232"/>
              <a:gd name="csY5" fmla="*/ 3466752 h 3466789"/>
              <a:gd name="csX6" fmla="*/ 3635375 w 10375232"/>
              <a:gd name="csY6" fmla="*/ 2717452 h 3466789"/>
              <a:gd name="csX7" fmla="*/ 6403975 w 10375232"/>
              <a:gd name="csY7" fmla="*/ 1536352 h 3466789"/>
              <a:gd name="csX8" fmla="*/ 9807575 w 10375232"/>
              <a:gd name="csY8" fmla="*/ 761652 h 3466789"/>
              <a:gd name="csX9" fmla="*/ 9794875 w 10375232"/>
              <a:gd name="csY9" fmla="*/ 507652 h 3466789"/>
              <a:gd name="csX10" fmla="*/ 6276975 w 10375232"/>
              <a:gd name="csY10" fmla="*/ 774352 h 3466789"/>
              <a:gd name="csX11" fmla="*/ 2835274 w 10375232"/>
              <a:gd name="csY11" fmla="*/ 37752 h 3466789"/>
              <a:gd name="csX12" fmla="*/ 3174 w 10375232"/>
              <a:gd name="csY12" fmla="*/ 88552 h 3466789"/>
              <a:gd name="csX0" fmla="*/ 0 w 9951873"/>
              <a:gd name="csY0" fmla="*/ 85377 h 3466789"/>
              <a:gd name="csX1" fmla="*/ 2974975 w 9951873"/>
              <a:gd name="csY1" fmla="*/ 964852 h 3466789"/>
              <a:gd name="csX2" fmla="*/ 574675 w 9951873"/>
              <a:gd name="csY2" fmla="*/ 2615852 h 3466789"/>
              <a:gd name="csX3" fmla="*/ 574675 w 9951873"/>
              <a:gd name="csY3" fmla="*/ 2615852 h 3466789"/>
              <a:gd name="csX4" fmla="*/ 1079500 w 9951873"/>
              <a:gd name="csY4" fmla="*/ 2920652 h 3466789"/>
              <a:gd name="csX5" fmla="*/ 708025 w 9951873"/>
              <a:gd name="csY5" fmla="*/ 3466752 h 3466789"/>
              <a:gd name="csX6" fmla="*/ 3635375 w 9951873"/>
              <a:gd name="csY6" fmla="*/ 2717452 h 3466789"/>
              <a:gd name="csX7" fmla="*/ 6403975 w 9951873"/>
              <a:gd name="csY7" fmla="*/ 1536352 h 3466789"/>
              <a:gd name="csX8" fmla="*/ 9807575 w 9951873"/>
              <a:gd name="csY8" fmla="*/ 761652 h 3466789"/>
              <a:gd name="csX9" fmla="*/ 9794875 w 9951873"/>
              <a:gd name="csY9" fmla="*/ 507652 h 3466789"/>
              <a:gd name="csX10" fmla="*/ 6276975 w 9951873"/>
              <a:gd name="csY10" fmla="*/ 774352 h 3466789"/>
              <a:gd name="csX11" fmla="*/ 2835274 w 9951873"/>
              <a:gd name="csY11" fmla="*/ 37752 h 3466789"/>
              <a:gd name="csX12" fmla="*/ 3174 w 9951873"/>
              <a:gd name="csY12" fmla="*/ 88552 h 3466789"/>
              <a:gd name="csX0" fmla="*/ 0 w 9951873"/>
              <a:gd name="csY0" fmla="*/ 85377 h 3466789"/>
              <a:gd name="csX1" fmla="*/ 2974975 w 9951873"/>
              <a:gd name="csY1" fmla="*/ 964852 h 3466789"/>
              <a:gd name="csX2" fmla="*/ 574675 w 9951873"/>
              <a:gd name="csY2" fmla="*/ 2615852 h 3466789"/>
              <a:gd name="csX3" fmla="*/ 574675 w 9951873"/>
              <a:gd name="csY3" fmla="*/ 2615852 h 3466789"/>
              <a:gd name="csX4" fmla="*/ 1079500 w 9951873"/>
              <a:gd name="csY4" fmla="*/ 2920652 h 3466789"/>
              <a:gd name="csX5" fmla="*/ 708025 w 9951873"/>
              <a:gd name="csY5" fmla="*/ 3466752 h 3466789"/>
              <a:gd name="csX6" fmla="*/ 3635375 w 9951873"/>
              <a:gd name="csY6" fmla="*/ 2717452 h 3466789"/>
              <a:gd name="csX7" fmla="*/ 6403975 w 9951873"/>
              <a:gd name="csY7" fmla="*/ 1536352 h 3466789"/>
              <a:gd name="csX8" fmla="*/ 9807575 w 9951873"/>
              <a:gd name="csY8" fmla="*/ 761652 h 3466789"/>
              <a:gd name="csX9" fmla="*/ 9794875 w 9951873"/>
              <a:gd name="csY9" fmla="*/ 507652 h 3466789"/>
              <a:gd name="csX10" fmla="*/ 6276975 w 9951873"/>
              <a:gd name="csY10" fmla="*/ 774352 h 3466789"/>
              <a:gd name="csX11" fmla="*/ 2835274 w 9951873"/>
              <a:gd name="csY11" fmla="*/ 37752 h 3466789"/>
              <a:gd name="csX12" fmla="*/ 3174 w 9951873"/>
              <a:gd name="csY12" fmla="*/ 88552 h 3466789"/>
              <a:gd name="csX0" fmla="*/ 0 w 9816830"/>
              <a:gd name="csY0" fmla="*/ 85377 h 3466789"/>
              <a:gd name="csX1" fmla="*/ 2974975 w 9816830"/>
              <a:gd name="csY1" fmla="*/ 964852 h 3466789"/>
              <a:gd name="csX2" fmla="*/ 574675 w 9816830"/>
              <a:gd name="csY2" fmla="*/ 2615852 h 3466789"/>
              <a:gd name="csX3" fmla="*/ 574675 w 9816830"/>
              <a:gd name="csY3" fmla="*/ 2615852 h 3466789"/>
              <a:gd name="csX4" fmla="*/ 1079500 w 9816830"/>
              <a:gd name="csY4" fmla="*/ 2920652 h 3466789"/>
              <a:gd name="csX5" fmla="*/ 708025 w 9816830"/>
              <a:gd name="csY5" fmla="*/ 3466752 h 3466789"/>
              <a:gd name="csX6" fmla="*/ 3635375 w 9816830"/>
              <a:gd name="csY6" fmla="*/ 2717452 h 3466789"/>
              <a:gd name="csX7" fmla="*/ 6403975 w 9816830"/>
              <a:gd name="csY7" fmla="*/ 1536352 h 3466789"/>
              <a:gd name="csX8" fmla="*/ 9807575 w 9816830"/>
              <a:gd name="csY8" fmla="*/ 761652 h 3466789"/>
              <a:gd name="csX9" fmla="*/ 7913321 w 9816830"/>
              <a:gd name="csY9" fmla="*/ 601436 h 3466789"/>
              <a:gd name="csX10" fmla="*/ 6276975 w 9816830"/>
              <a:gd name="csY10" fmla="*/ 774352 h 3466789"/>
              <a:gd name="csX11" fmla="*/ 2835274 w 9816830"/>
              <a:gd name="csY11" fmla="*/ 37752 h 3466789"/>
              <a:gd name="csX12" fmla="*/ 3174 w 9816830"/>
              <a:gd name="csY12" fmla="*/ 88552 h 3466789"/>
              <a:gd name="csX0" fmla="*/ 0 w 9816830"/>
              <a:gd name="csY0" fmla="*/ 85377 h 3466789"/>
              <a:gd name="csX1" fmla="*/ 2974975 w 9816830"/>
              <a:gd name="csY1" fmla="*/ 964852 h 3466789"/>
              <a:gd name="csX2" fmla="*/ 574675 w 9816830"/>
              <a:gd name="csY2" fmla="*/ 2615852 h 3466789"/>
              <a:gd name="csX3" fmla="*/ 574675 w 9816830"/>
              <a:gd name="csY3" fmla="*/ 2615852 h 3466789"/>
              <a:gd name="csX4" fmla="*/ 1079500 w 9816830"/>
              <a:gd name="csY4" fmla="*/ 2920652 h 3466789"/>
              <a:gd name="csX5" fmla="*/ 708025 w 9816830"/>
              <a:gd name="csY5" fmla="*/ 3466752 h 3466789"/>
              <a:gd name="csX6" fmla="*/ 3635375 w 9816830"/>
              <a:gd name="csY6" fmla="*/ 2717452 h 3466789"/>
              <a:gd name="csX7" fmla="*/ 6403975 w 9816830"/>
              <a:gd name="csY7" fmla="*/ 1536352 h 3466789"/>
              <a:gd name="csX8" fmla="*/ 9807575 w 9816830"/>
              <a:gd name="csY8" fmla="*/ 761652 h 3466789"/>
              <a:gd name="csX9" fmla="*/ 7913321 w 9816830"/>
              <a:gd name="csY9" fmla="*/ 601436 h 3466789"/>
              <a:gd name="csX10" fmla="*/ 6276975 w 9816830"/>
              <a:gd name="csY10" fmla="*/ 774352 h 3466789"/>
              <a:gd name="csX11" fmla="*/ 2835274 w 9816830"/>
              <a:gd name="csY11" fmla="*/ 37752 h 3466789"/>
              <a:gd name="csX12" fmla="*/ 3174 w 9816830"/>
              <a:gd name="csY12" fmla="*/ 88552 h 3466789"/>
              <a:gd name="csX0" fmla="*/ 0 w 8123555"/>
              <a:gd name="csY0" fmla="*/ 85377 h 3466789"/>
              <a:gd name="csX1" fmla="*/ 2974975 w 8123555"/>
              <a:gd name="csY1" fmla="*/ 964852 h 3466789"/>
              <a:gd name="csX2" fmla="*/ 574675 w 8123555"/>
              <a:gd name="csY2" fmla="*/ 2615852 h 3466789"/>
              <a:gd name="csX3" fmla="*/ 574675 w 8123555"/>
              <a:gd name="csY3" fmla="*/ 2615852 h 3466789"/>
              <a:gd name="csX4" fmla="*/ 1079500 w 8123555"/>
              <a:gd name="csY4" fmla="*/ 2920652 h 3466789"/>
              <a:gd name="csX5" fmla="*/ 708025 w 8123555"/>
              <a:gd name="csY5" fmla="*/ 3466752 h 3466789"/>
              <a:gd name="csX6" fmla="*/ 3635375 w 8123555"/>
              <a:gd name="csY6" fmla="*/ 2717452 h 3466789"/>
              <a:gd name="csX7" fmla="*/ 6403975 w 8123555"/>
              <a:gd name="csY7" fmla="*/ 1536352 h 3466789"/>
              <a:gd name="csX8" fmla="*/ 8002221 w 8123555"/>
              <a:gd name="csY8" fmla="*/ 1031283 h 3466789"/>
              <a:gd name="csX9" fmla="*/ 7913321 w 8123555"/>
              <a:gd name="csY9" fmla="*/ 601436 h 3466789"/>
              <a:gd name="csX10" fmla="*/ 6276975 w 8123555"/>
              <a:gd name="csY10" fmla="*/ 774352 h 3466789"/>
              <a:gd name="csX11" fmla="*/ 2835274 w 8123555"/>
              <a:gd name="csY11" fmla="*/ 37752 h 3466789"/>
              <a:gd name="csX12" fmla="*/ 3174 w 8123555"/>
              <a:gd name="csY12" fmla="*/ 88552 h 3466789"/>
              <a:gd name="csX0" fmla="*/ 0 w 8123555"/>
              <a:gd name="csY0" fmla="*/ 85377 h 3466789"/>
              <a:gd name="csX1" fmla="*/ 2974975 w 8123555"/>
              <a:gd name="csY1" fmla="*/ 964852 h 3466789"/>
              <a:gd name="csX2" fmla="*/ 574675 w 8123555"/>
              <a:gd name="csY2" fmla="*/ 2615852 h 3466789"/>
              <a:gd name="csX3" fmla="*/ 574675 w 8123555"/>
              <a:gd name="csY3" fmla="*/ 2615852 h 3466789"/>
              <a:gd name="csX4" fmla="*/ 1079500 w 8123555"/>
              <a:gd name="csY4" fmla="*/ 2920652 h 3466789"/>
              <a:gd name="csX5" fmla="*/ 708025 w 8123555"/>
              <a:gd name="csY5" fmla="*/ 3466752 h 3466789"/>
              <a:gd name="csX6" fmla="*/ 3635375 w 8123555"/>
              <a:gd name="csY6" fmla="*/ 2717452 h 3466789"/>
              <a:gd name="csX7" fmla="*/ 6403975 w 8123555"/>
              <a:gd name="csY7" fmla="*/ 1536352 h 3466789"/>
              <a:gd name="csX8" fmla="*/ 8002221 w 8123555"/>
              <a:gd name="csY8" fmla="*/ 1031283 h 3466789"/>
              <a:gd name="csX9" fmla="*/ 7913321 w 8123555"/>
              <a:gd name="csY9" fmla="*/ 601436 h 3466789"/>
              <a:gd name="csX10" fmla="*/ 6276975 w 8123555"/>
              <a:gd name="csY10" fmla="*/ 774352 h 3466789"/>
              <a:gd name="csX11" fmla="*/ 2835274 w 8123555"/>
              <a:gd name="csY11" fmla="*/ 37752 h 3466789"/>
              <a:gd name="csX12" fmla="*/ 3174 w 8123555"/>
              <a:gd name="csY12" fmla="*/ 88552 h 3466789"/>
              <a:gd name="csX0" fmla="*/ 0 w 8093027"/>
              <a:gd name="csY0" fmla="*/ 85377 h 3466789"/>
              <a:gd name="csX1" fmla="*/ 2974975 w 8093027"/>
              <a:gd name="csY1" fmla="*/ 964852 h 3466789"/>
              <a:gd name="csX2" fmla="*/ 574675 w 8093027"/>
              <a:gd name="csY2" fmla="*/ 2615852 h 3466789"/>
              <a:gd name="csX3" fmla="*/ 574675 w 8093027"/>
              <a:gd name="csY3" fmla="*/ 2615852 h 3466789"/>
              <a:gd name="csX4" fmla="*/ 1079500 w 8093027"/>
              <a:gd name="csY4" fmla="*/ 2920652 h 3466789"/>
              <a:gd name="csX5" fmla="*/ 708025 w 8093027"/>
              <a:gd name="csY5" fmla="*/ 3466752 h 3466789"/>
              <a:gd name="csX6" fmla="*/ 3635375 w 8093027"/>
              <a:gd name="csY6" fmla="*/ 2717452 h 3466789"/>
              <a:gd name="csX7" fmla="*/ 6403975 w 8093027"/>
              <a:gd name="csY7" fmla="*/ 1536352 h 3466789"/>
              <a:gd name="csX8" fmla="*/ 8002221 w 8093027"/>
              <a:gd name="csY8" fmla="*/ 1031283 h 3466789"/>
              <a:gd name="csX9" fmla="*/ 7913321 w 8093027"/>
              <a:gd name="csY9" fmla="*/ 601436 h 3466789"/>
              <a:gd name="csX10" fmla="*/ 6276975 w 8093027"/>
              <a:gd name="csY10" fmla="*/ 774352 h 3466789"/>
              <a:gd name="csX11" fmla="*/ 2835274 w 8093027"/>
              <a:gd name="csY11" fmla="*/ 37752 h 3466789"/>
              <a:gd name="csX12" fmla="*/ 3174 w 8093027"/>
              <a:gd name="csY12" fmla="*/ 88552 h 3466789"/>
              <a:gd name="csX0" fmla="*/ 0 w 8065163"/>
              <a:gd name="csY0" fmla="*/ 85377 h 3466789"/>
              <a:gd name="csX1" fmla="*/ 2974975 w 8065163"/>
              <a:gd name="csY1" fmla="*/ 964852 h 3466789"/>
              <a:gd name="csX2" fmla="*/ 574675 w 8065163"/>
              <a:gd name="csY2" fmla="*/ 2615852 h 3466789"/>
              <a:gd name="csX3" fmla="*/ 574675 w 8065163"/>
              <a:gd name="csY3" fmla="*/ 2615852 h 3466789"/>
              <a:gd name="csX4" fmla="*/ 1079500 w 8065163"/>
              <a:gd name="csY4" fmla="*/ 2920652 h 3466789"/>
              <a:gd name="csX5" fmla="*/ 708025 w 8065163"/>
              <a:gd name="csY5" fmla="*/ 3466752 h 3466789"/>
              <a:gd name="csX6" fmla="*/ 3635375 w 8065163"/>
              <a:gd name="csY6" fmla="*/ 2717452 h 3466789"/>
              <a:gd name="csX7" fmla="*/ 6403975 w 8065163"/>
              <a:gd name="csY7" fmla="*/ 1536352 h 3466789"/>
              <a:gd name="csX8" fmla="*/ 8002221 w 8065163"/>
              <a:gd name="csY8" fmla="*/ 1031283 h 3466789"/>
              <a:gd name="csX9" fmla="*/ 7913321 w 8065163"/>
              <a:gd name="csY9" fmla="*/ 601436 h 3466789"/>
              <a:gd name="csX10" fmla="*/ 6276975 w 8065163"/>
              <a:gd name="csY10" fmla="*/ 774352 h 3466789"/>
              <a:gd name="csX11" fmla="*/ 2835274 w 8065163"/>
              <a:gd name="csY11" fmla="*/ 37752 h 3466789"/>
              <a:gd name="csX12" fmla="*/ 3174 w 8065163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124250"/>
              <a:gd name="csY0" fmla="*/ 85377 h 3466789"/>
              <a:gd name="csX1" fmla="*/ 2974975 w 8124250"/>
              <a:gd name="csY1" fmla="*/ 964852 h 3466789"/>
              <a:gd name="csX2" fmla="*/ 574675 w 8124250"/>
              <a:gd name="csY2" fmla="*/ 2615852 h 3466789"/>
              <a:gd name="csX3" fmla="*/ 574675 w 8124250"/>
              <a:gd name="csY3" fmla="*/ 2615852 h 3466789"/>
              <a:gd name="csX4" fmla="*/ 1079500 w 8124250"/>
              <a:gd name="csY4" fmla="*/ 2920652 h 3466789"/>
              <a:gd name="csX5" fmla="*/ 708025 w 8124250"/>
              <a:gd name="csY5" fmla="*/ 3466752 h 3466789"/>
              <a:gd name="csX6" fmla="*/ 3635375 w 8124250"/>
              <a:gd name="csY6" fmla="*/ 2717452 h 3466789"/>
              <a:gd name="csX7" fmla="*/ 6403975 w 8124250"/>
              <a:gd name="csY7" fmla="*/ 1536352 h 3466789"/>
              <a:gd name="csX8" fmla="*/ 8002221 w 8124250"/>
              <a:gd name="csY8" fmla="*/ 1031283 h 3466789"/>
              <a:gd name="csX9" fmla="*/ 7913321 w 8124250"/>
              <a:gd name="csY9" fmla="*/ 601436 h 3466789"/>
              <a:gd name="csX10" fmla="*/ 6265252 w 8124250"/>
              <a:gd name="csY10" fmla="*/ 756767 h 3466789"/>
              <a:gd name="csX11" fmla="*/ 2835274 w 8124250"/>
              <a:gd name="csY11" fmla="*/ 37752 h 3466789"/>
              <a:gd name="csX12" fmla="*/ 3174 w 8124250"/>
              <a:gd name="csY12" fmla="*/ 88552 h 3466789"/>
              <a:gd name="csX0" fmla="*/ 0 w 8098861"/>
              <a:gd name="csY0" fmla="*/ 85377 h 3466789"/>
              <a:gd name="csX1" fmla="*/ 2974975 w 8098861"/>
              <a:gd name="csY1" fmla="*/ 964852 h 3466789"/>
              <a:gd name="csX2" fmla="*/ 574675 w 8098861"/>
              <a:gd name="csY2" fmla="*/ 2615852 h 3466789"/>
              <a:gd name="csX3" fmla="*/ 574675 w 8098861"/>
              <a:gd name="csY3" fmla="*/ 2615852 h 3466789"/>
              <a:gd name="csX4" fmla="*/ 1079500 w 8098861"/>
              <a:gd name="csY4" fmla="*/ 2920652 h 3466789"/>
              <a:gd name="csX5" fmla="*/ 708025 w 8098861"/>
              <a:gd name="csY5" fmla="*/ 3466752 h 3466789"/>
              <a:gd name="csX6" fmla="*/ 3635375 w 8098861"/>
              <a:gd name="csY6" fmla="*/ 2717452 h 3466789"/>
              <a:gd name="csX7" fmla="*/ 6403975 w 8098861"/>
              <a:gd name="csY7" fmla="*/ 1536352 h 3466789"/>
              <a:gd name="csX8" fmla="*/ 8002221 w 8098861"/>
              <a:gd name="csY8" fmla="*/ 1031283 h 3466789"/>
              <a:gd name="csX9" fmla="*/ 7913321 w 8098861"/>
              <a:gd name="csY9" fmla="*/ 601436 h 3466789"/>
              <a:gd name="csX10" fmla="*/ 6265252 w 8098861"/>
              <a:gd name="csY10" fmla="*/ 756767 h 3466789"/>
              <a:gd name="csX11" fmla="*/ 2835274 w 8098861"/>
              <a:gd name="csY11" fmla="*/ 37752 h 3466789"/>
              <a:gd name="csX12" fmla="*/ 3174 w 8098861"/>
              <a:gd name="csY12" fmla="*/ 88552 h 3466789"/>
              <a:gd name="csX0" fmla="*/ 0 w 8076613"/>
              <a:gd name="csY0" fmla="*/ 85377 h 3466789"/>
              <a:gd name="csX1" fmla="*/ 2974975 w 8076613"/>
              <a:gd name="csY1" fmla="*/ 964852 h 3466789"/>
              <a:gd name="csX2" fmla="*/ 574675 w 8076613"/>
              <a:gd name="csY2" fmla="*/ 2615852 h 3466789"/>
              <a:gd name="csX3" fmla="*/ 574675 w 8076613"/>
              <a:gd name="csY3" fmla="*/ 2615852 h 3466789"/>
              <a:gd name="csX4" fmla="*/ 1079500 w 8076613"/>
              <a:gd name="csY4" fmla="*/ 2920652 h 3466789"/>
              <a:gd name="csX5" fmla="*/ 708025 w 8076613"/>
              <a:gd name="csY5" fmla="*/ 3466752 h 3466789"/>
              <a:gd name="csX6" fmla="*/ 3635375 w 8076613"/>
              <a:gd name="csY6" fmla="*/ 2717452 h 3466789"/>
              <a:gd name="csX7" fmla="*/ 6403975 w 8076613"/>
              <a:gd name="csY7" fmla="*/ 1536352 h 3466789"/>
              <a:gd name="csX8" fmla="*/ 8002221 w 8076613"/>
              <a:gd name="csY8" fmla="*/ 1031283 h 3466789"/>
              <a:gd name="csX9" fmla="*/ 7913321 w 8076613"/>
              <a:gd name="csY9" fmla="*/ 601436 h 3466789"/>
              <a:gd name="csX10" fmla="*/ 6265252 w 8076613"/>
              <a:gd name="csY10" fmla="*/ 756767 h 3466789"/>
              <a:gd name="csX11" fmla="*/ 2835274 w 8076613"/>
              <a:gd name="csY11" fmla="*/ 37752 h 3466789"/>
              <a:gd name="csX12" fmla="*/ 3174 w 8076613"/>
              <a:gd name="csY12" fmla="*/ 88552 h 3466789"/>
              <a:gd name="csX0" fmla="*/ 0 w 8076613"/>
              <a:gd name="csY0" fmla="*/ 85377 h 3466789"/>
              <a:gd name="csX1" fmla="*/ 2275260 w 8076613"/>
              <a:gd name="csY1" fmla="*/ 877388 h 3466789"/>
              <a:gd name="csX2" fmla="*/ 574675 w 8076613"/>
              <a:gd name="csY2" fmla="*/ 2615852 h 3466789"/>
              <a:gd name="csX3" fmla="*/ 574675 w 8076613"/>
              <a:gd name="csY3" fmla="*/ 2615852 h 3466789"/>
              <a:gd name="csX4" fmla="*/ 1079500 w 8076613"/>
              <a:gd name="csY4" fmla="*/ 2920652 h 3466789"/>
              <a:gd name="csX5" fmla="*/ 708025 w 8076613"/>
              <a:gd name="csY5" fmla="*/ 3466752 h 3466789"/>
              <a:gd name="csX6" fmla="*/ 3635375 w 8076613"/>
              <a:gd name="csY6" fmla="*/ 2717452 h 3466789"/>
              <a:gd name="csX7" fmla="*/ 6403975 w 8076613"/>
              <a:gd name="csY7" fmla="*/ 1536352 h 3466789"/>
              <a:gd name="csX8" fmla="*/ 8002221 w 8076613"/>
              <a:gd name="csY8" fmla="*/ 1031283 h 3466789"/>
              <a:gd name="csX9" fmla="*/ 7913321 w 8076613"/>
              <a:gd name="csY9" fmla="*/ 601436 h 3466789"/>
              <a:gd name="csX10" fmla="*/ 6265252 w 8076613"/>
              <a:gd name="csY10" fmla="*/ 756767 h 3466789"/>
              <a:gd name="csX11" fmla="*/ 2835274 w 8076613"/>
              <a:gd name="csY11" fmla="*/ 37752 h 3466789"/>
              <a:gd name="csX12" fmla="*/ 3174 w 8076613"/>
              <a:gd name="csY12" fmla="*/ 88552 h 3466789"/>
              <a:gd name="csX0" fmla="*/ 0 w 9581502"/>
              <a:gd name="csY0" fmla="*/ 85377 h 3466789"/>
              <a:gd name="csX1" fmla="*/ 2275260 w 9581502"/>
              <a:gd name="csY1" fmla="*/ 877388 h 3466789"/>
              <a:gd name="csX2" fmla="*/ 574675 w 9581502"/>
              <a:gd name="csY2" fmla="*/ 2615852 h 3466789"/>
              <a:gd name="csX3" fmla="*/ 574675 w 9581502"/>
              <a:gd name="csY3" fmla="*/ 2615852 h 3466789"/>
              <a:gd name="csX4" fmla="*/ 1079500 w 9581502"/>
              <a:gd name="csY4" fmla="*/ 2920652 h 3466789"/>
              <a:gd name="csX5" fmla="*/ 708025 w 9581502"/>
              <a:gd name="csY5" fmla="*/ 3466752 h 3466789"/>
              <a:gd name="csX6" fmla="*/ 3635375 w 9581502"/>
              <a:gd name="csY6" fmla="*/ 2717452 h 3466789"/>
              <a:gd name="csX7" fmla="*/ 6403975 w 9581502"/>
              <a:gd name="csY7" fmla="*/ 1536352 h 3466789"/>
              <a:gd name="csX8" fmla="*/ 9568628 w 9581502"/>
              <a:gd name="csY8" fmla="*/ 625766 h 3466789"/>
              <a:gd name="csX9" fmla="*/ 7913321 w 9581502"/>
              <a:gd name="csY9" fmla="*/ 601436 h 3466789"/>
              <a:gd name="csX10" fmla="*/ 6265252 w 9581502"/>
              <a:gd name="csY10" fmla="*/ 756767 h 3466789"/>
              <a:gd name="csX11" fmla="*/ 2835274 w 9581502"/>
              <a:gd name="csY11" fmla="*/ 37752 h 3466789"/>
              <a:gd name="csX12" fmla="*/ 3174 w 9581502"/>
              <a:gd name="csY12" fmla="*/ 88552 h 3466789"/>
              <a:gd name="csX0" fmla="*/ 0 w 9637180"/>
              <a:gd name="csY0" fmla="*/ 85377 h 3466789"/>
              <a:gd name="csX1" fmla="*/ 2275260 w 9637180"/>
              <a:gd name="csY1" fmla="*/ 877388 h 3466789"/>
              <a:gd name="csX2" fmla="*/ 574675 w 9637180"/>
              <a:gd name="csY2" fmla="*/ 2615852 h 3466789"/>
              <a:gd name="csX3" fmla="*/ 574675 w 9637180"/>
              <a:gd name="csY3" fmla="*/ 2615852 h 3466789"/>
              <a:gd name="csX4" fmla="*/ 1079500 w 9637180"/>
              <a:gd name="csY4" fmla="*/ 2920652 h 3466789"/>
              <a:gd name="csX5" fmla="*/ 708025 w 9637180"/>
              <a:gd name="csY5" fmla="*/ 3466752 h 3466789"/>
              <a:gd name="csX6" fmla="*/ 3635375 w 9637180"/>
              <a:gd name="csY6" fmla="*/ 2717452 h 3466789"/>
              <a:gd name="csX7" fmla="*/ 6403975 w 9637180"/>
              <a:gd name="csY7" fmla="*/ 1536352 h 3466789"/>
              <a:gd name="csX8" fmla="*/ 9568628 w 9637180"/>
              <a:gd name="csY8" fmla="*/ 625766 h 3466789"/>
              <a:gd name="csX9" fmla="*/ 9090114 w 9637180"/>
              <a:gd name="csY9" fmla="*/ 346995 h 3466789"/>
              <a:gd name="csX10" fmla="*/ 6265252 w 9637180"/>
              <a:gd name="csY10" fmla="*/ 756767 h 3466789"/>
              <a:gd name="csX11" fmla="*/ 2835274 w 9637180"/>
              <a:gd name="csY11" fmla="*/ 37752 h 3466789"/>
              <a:gd name="csX12" fmla="*/ 3174 w 9637180"/>
              <a:gd name="csY12" fmla="*/ 88552 h 3466789"/>
              <a:gd name="csX0" fmla="*/ 0 w 10020139"/>
              <a:gd name="csY0" fmla="*/ 85377 h 3466789"/>
              <a:gd name="csX1" fmla="*/ 2275260 w 10020139"/>
              <a:gd name="csY1" fmla="*/ 877388 h 3466789"/>
              <a:gd name="csX2" fmla="*/ 574675 w 10020139"/>
              <a:gd name="csY2" fmla="*/ 2615852 h 3466789"/>
              <a:gd name="csX3" fmla="*/ 574675 w 10020139"/>
              <a:gd name="csY3" fmla="*/ 2615852 h 3466789"/>
              <a:gd name="csX4" fmla="*/ 1079500 w 10020139"/>
              <a:gd name="csY4" fmla="*/ 2920652 h 3466789"/>
              <a:gd name="csX5" fmla="*/ 708025 w 10020139"/>
              <a:gd name="csY5" fmla="*/ 3466752 h 3466789"/>
              <a:gd name="csX6" fmla="*/ 3635375 w 10020139"/>
              <a:gd name="csY6" fmla="*/ 2717452 h 3466789"/>
              <a:gd name="csX7" fmla="*/ 6403975 w 10020139"/>
              <a:gd name="csY7" fmla="*/ 1536352 h 3466789"/>
              <a:gd name="csX8" fmla="*/ 9568628 w 10020139"/>
              <a:gd name="csY8" fmla="*/ 625766 h 3466789"/>
              <a:gd name="csX9" fmla="*/ 9797780 w 10020139"/>
              <a:gd name="csY9" fmla="*/ 180018 h 3466789"/>
              <a:gd name="csX10" fmla="*/ 6265252 w 10020139"/>
              <a:gd name="csY10" fmla="*/ 756767 h 3466789"/>
              <a:gd name="csX11" fmla="*/ 2835274 w 10020139"/>
              <a:gd name="csY11" fmla="*/ 37752 h 3466789"/>
              <a:gd name="csX12" fmla="*/ 3174 w 10020139"/>
              <a:gd name="csY12" fmla="*/ 88552 h 3466789"/>
              <a:gd name="csX0" fmla="*/ 0 w 10127489"/>
              <a:gd name="csY0" fmla="*/ 85377 h 3466789"/>
              <a:gd name="csX1" fmla="*/ 2275260 w 10127489"/>
              <a:gd name="csY1" fmla="*/ 877388 h 3466789"/>
              <a:gd name="csX2" fmla="*/ 574675 w 10127489"/>
              <a:gd name="csY2" fmla="*/ 2615852 h 3466789"/>
              <a:gd name="csX3" fmla="*/ 574675 w 10127489"/>
              <a:gd name="csY3" fmla="*/ 2615852 h 3466789"/>
              <a:gd name="csX4" fmla="*/ 1079500 w 10127489"/>
              <a:gd name="csY4" fmla="*/ 2920652 h 3466789"/>
              <a:gd name="csX5" fmla="*/ 708025 w 10127489"/>
              <a:gd name="csY5" fmla="*/ 3466752 h 3466789"/>
              <a:gd name="csX6" fmla="*/ 3635375 w 10127489"/>
              <a:gd name="csY6" fmla="*/ 2717452 h 3466789"/>
              <a:gd name="csX7" fmla="*/ 6403975 w 10127489"/>
              <a:gd name="csY7" fmla="*/ 1536352 h 3466789"/>
              <a:gd name="csX8" fmla="*/ 9870778 w 10127489"/>
              <a:gd name="csY8" fmla="*/ 522399 h 3466789"/>
              <a:gd name="csX9" fmla="*/ 9797780 w 10127489"/>
              <a:gd name="csY9" fmla="*/ 180018 h 3466789"/>
              <a:gd name="csX10" fmla="*/ 6265252 w 10127489"/>
              <a:gd name="csY10" fmla="*/ 756767 h 3466789"/>
              <a:gd name="csX11" fmla="*/ 2835274 w 10127489"/>
              <a:gd name="csY11" fmla="*/ 37752 h 3466789"/>
              <a:gd name="csX12" fmla="*/ 3174 w 10127489"/>
              <a:gd name="csY12" fmla="*/ 88552 h 3466789"/>
              <a:gd name="csX0" fmla="*/ 0 w 12892163"/>
              <a:gd name="csY0" fmla="*/ 476472 h 3857884"/>
              <a:gd name="csX1" fmla="*/ 2275260 w 12892163"/>
              <a:gd name="csY1" fmla="*/ 1268483 h 3857884"/>
              <a:gd name="csX2" fmla="*/ 574675 w 12892163"/>
              <a:gd name="csY2" fmla="*/ 3006947 h 3857884"/>
              <a:gd name="csX3" fmla="*/ 574675 w 12892163"/>
              <a:gd name="csY3" fmla="*/ 3006947 h 3857884"/>
              <a:gd name="csX4" fmla="*/ 1079500 w 12892163"/>
              <a:gd name="csY4" fmla="*/ 3311747 h 3857884"/>
              <a:gd name="csX5" fmla="*/ 708025 w 12892163"/>
              <a:gd name="csY5" fmla="*/ 3857847 h 3857884"/>
              <a:gd name="csX6" fmla="*/ 3635375 w 12892163"/>
              <a:gd name="csY6" fmla="*/ 3108547 h 3857884"/>
              <a:gd name="csX7" fmla="*/ 6403975 w 12892163"/>
              <a:gd name="csY7" fmla="*/ 1927447 h 3857884"/>
              <a:gd name="csX8" fmla="*/ 12884322 w 12892163"/>
              <a:gd name="csY8" fmla="*/ 7045 h 3857884"/>
              <a:gd name="csX9" fmla="*/ 9797780 w 12892163"/>
              <a:gd name="csY9" fmla="*/ 571113 h 3857884"/>
              <a:gd name="csX10" fmla="*/ 6265252 w 12892163"/>
              <a:gd name="csY10" fmla="*/ 1147862 h 3857884"/>
              <a:gd name="csX11" fmla="*/ 2835274 w 12892163"/>
              <a:gd name="csY11" fmla="*/ 428847 h 3857884"/>
              <a:gd name="csX12" fmla="*/ 3174 w 12892163"/>
              <a:gd name="csY12" fmla="*/ 479647 h 3857884"/>
              <a:gd name="csX0" fmla="*/ 0 w 13119564"/>
              <a:gd name="csY0" fmla="*/ 699266 h 4080678"/>
              <a:gd name="csX1" fmla="*/ 2275260 w 13119564"/>
              <a:gd name="csY1" fmla="*/ 1491277 h 4080678"/>
              <a:gd name="csX2" fmla="*/ 574675 w 13119564"/>
              <a:gd name="csY2" fmla="*/ 3229741 h 4080678"/>
              <a:gd name="csX3" fmla="*/ 574675 w 13119564"/>
              <a:gd name="csY3" fmla="*/ 3229741 h 4080678"/>
              <a:gd name="csX4" fmla="*/ 1079500 w 13119564"/>
              <a:gd name="csY4" fmla="*/ 3534541 h 4080678"/>
              <a:gd name="csX5" fmla="*/ 708025 w 13119564"/>
              <a:gd name="csY5" fmla="*/ 4080641 h 4080678"/>
              <a:gd name="csX6" fmla="*/ 3635375 w 13119564"/>
              <a:gd name="csY6" fmla="*/ 3331341 h 4080678"/>
              <a:gd name="csX7" fmla="*/ 6403975 w 13119564"/>
              <a:gd name="csY7" fmla="*/ 2150241 h 4080678"/>
              <a:gd name="csX8" fmla="*/ 12884322 w 13119564"/>
              <a:gd name="csY8" fmla="*/ 229839 h 4080678"/>
              <a:gd name="csX9" fmla="*/ 12336312 w 13119564"/>
              <a:gd name="csY9" fmla="*/ 45561 h 4080678"/>
              <a:gd name="csX10" fmla="*/ 9797780 w 13119564"/>
              <a:gd name="csY10" fmla="*/ 793907 h 4080678"/>
              <a:gd name="csX11" fmla="*/ 6265252 w 13119564"/>
              <a:gd name="csY11" fmla="*/ 1370656 h 4080678"/>
              <a:gd name="csX12" fmla="*/ 2835274 w 13119564"/>
              <a:gd name="csY12" fmla="*/ 651641 h 4080678"/>
              <a:gd name="csX13" fmla="*/ 3174 w 13119564"/>
              <a:gd name="csY13" fmla="*/ 702441 h 4080678"/>
              <a:gd name="csX0" fmla="*/ 0 w 13119564"/>
              <a:gd name="csY0" fmla="*/ 699266 h 4080678"/>
              <a:gd name="csX1" fmla="*/ 2275260 w 13119564"/>
              <a:gd name="csY1" fmla="*/ 1491277 h 4080678"/>
              <a:gd name="csX2" fmla="*/ 574675 w 13119564"/>
              <a:gd name="csY2" fmla="*/ 3229741 h 4080678"/>
              <a:gd name="csX3" fmla="*/ 574675 w 13119564"/>
              <a:gd name="csY3" fmla="*/ 3229741 h 4080678"/>
              <a:gd name="csX4" fmla="*/ 1079500 w 13119564"/>
              <a:gd name="csY4" fmla="*/ 3534541 h 4080678"/>
              <a:gd name="csX5" fmla="*/ 708025 w 13119564"/>
              <a:gd name="csY5" fmla="*/ 4080641 h 4080678"/>
              <a:gd name="csX6" fmla="*/ 3635375 w 13119564"/>
              <a:gd name="csY6" fmla="*/ 3331341 h 4080678"/>
              <a:gd name="csX7" fmla="*/ 6403975 w 13119564"/>
              <a:gd name="csY7" fmla="*/ 2150241 h 4080678"/>
              <a:gd name="csX8" fmla="*/ 12884322 w 13119564"/>
              <a:gd name="csY8" fmla="*/ 229839 h 4080678"/>
              <a:gd name="csX9" fmla="*/ 12336312 w 13119564"/>
              <a:gd name="csY9" fmla="*/ 45561 h 4080678"/>
              <a:gd name="csX10" fmla="*/ 9797780 w 13119564"/>
              <a:gd name="csY10" fmla="*/ 793907 h 4080678"/>
              <a:gd name="csX11" fmla="*/ 6265252 w 13119564"/>
              <a:gd name="csY11" fmla="*/ 1370656 h 4080678"/>
              <a:gd name="csX12" fmla="*/ 2835274 w 13119564"/>
              <a:gd name="csY12" fmla="*/ 651641 h 4080678"/>
              <a:gd name="csX13" fmla="*/ 3174 w 13119564"/>
              <a:gd name="csY13" fmla="*/ 702441 h 4080678"/>
              <a:gd name="csX0" fmla="*/ 0 w 12501238"/>
              <a:gd name="csY0" fmla="*/ 665834 h 4047246"/>
              <a:gd name="csX1" fmla="*/ 2275260 w 12501238"/>
              <a:gd name="csY1" fmla="*/ 1457845 h 4047246"/>
              <a:gd name="csX2" fmla="*/ 574675 w 12501238"/>
              <a:gd name="csY2" fmla="*/ 3196309 h 4047246"/>
              <a:gd name="csX3" fmla="*/ 574675 w 12501238"/>
              <a:gd name="csY3" fmla="*/ 3196309 h 4047246"/>
              <a:gd name="csX4" fmla="*/ 1079500 w 12501238"/>
              <a:gd name="csY4" fmla="*/ 3501109 h 4047246"/>
              <a:gd name="csX5" fmla="*/ 708025 w 12501238"/>
              <a:gd name="csY5" fmla="*/ 4047209 h 4047246"/>
              <a:gd name="csX6" fmla="*/ 3635375 w 12501238"/>
              <a:gd name="csY6" fmla="*/ 3297909 h 4047246"/>
              <a:gd name="csX7" fmla="*/ 6403975 w 12501238"/>
              <a:gd name="csY7" fmla="*/ 2116809 h 4047246"/>
              <a:gd name="csX8" fmla="*/ 11468990 w 12501238"/>
              <a:gd name="csY8" fmla="*/ 625778 h 4047246"/>
              <a:gd name="csX9" fmla="*/ 12336312 w 12501238"/>
              <a:gd name="csY9" fmla="*/ 12129 h 4047246"/>
              <a:gd name="csX10" fmla="*/ 9797780 w 12501238"/>
              <a:gd name="csY10" fmla="*/ 760475 h 4047246"/>
              <a:gd name="csX11" fmla="*/ 6265252 w 12501238"/>
              <a:gd name="csY11" fmla="*/ 1337224 h 4047246"/>
              <a:gd name="csX12" fmla="*/ 2835274 w 12501238"/>
              <a:gd name="csY12" fmla="*/ 618209 h 4047246"/>
              <a:gd name="csX13" fmla="*/ 3174 w 12501238"/>
              <a:gd name="csY13" fmla="*/ 669009 h 4047246"/>
              <a:gd name="csX0" fmla="*/ 0 w 12156958"/>
              <a:gd name="csY0" fmla="*/ 565230 h 3946642"/>
              <a:gd name="csX1" fmla="*/ 2275260 w 12156958"/>
              <a:gd name="csY1" fmla="*/ 1357241 h 3946642"/>
              <a:gd name="csX2" fmla="*/ 574675 w 12156958"/>
              <a:gd name="csY2" fmla="*/ 3095705 h 3946642"/>
              <a:gd name="csX3" fmla="*/ 574675 w 12156958"/>
              <a:gd name="csY3" fmla="*/ 3095705 h 3946642"/>
              <a:gd name="csX4" fmla="*/ 1079500 w 12156958"/>
              <a:gd name="csY4" fmla="*/ 3400505 h 3946642"/>
              <a:gd name="csX5" fmla="*/ 708025 w 12156958"/>
              <a:gd name="csY5" fmla="*/ 3946605 h 3946642"/>
              <a:gd name="csX6" fmla="*/ 3635375 w 12156958"/>
              <a:gd name="csY6" fmla="*/ 3197305 h 3946642"/>
              <a:gd name="csX7" fmla="*/ 6403975 w 12156958"/>
              <a:gd name="csY7" fmla="*/ 2016205 h 3946642"/>
              <a:gd name="csX8" fmla="*/ 11468990 w 12156958"/>
              <a:gd name="csY8" fmla="*/ 525174 h 3946642"/>
              <a:gd name="csX9" fmla="*/ 11914893 w 12156958"/>
              <a:gd name="csY9" fmla="*/ 14892 h 3946642"/>
              <a:gd name="csX10" fmla="*/ 9797780 w 12156958"/>
              <a:gd name="csY10" fmla="*/ 659871 h 3946642"/>
              <a:gd name="csX11" fmla="*/ 6265252 w 12156958"/>
              <a:gd name="csY11" fmla="*/ 1236620 h 3946642"/>
              <a:gd name="csX12" fmla="*/ 2835274 w 12156958"/>
              <a:gd name="csY12" fmla="*/ 517605 h 3946642"/>
              <a:gd name="csX13" fmla="*/ 3174 w 12156958"/>
              <a:gd name="csY13" fmla="*/ 568405 h 3946642"/>
              <a:gd name="csX0" fmla="*/ 0 w 12169621"/>
              <a:gd name="csY0" fmla="*/ 563011 h 3944423"/>
              <a:gd name="csX1" fmla="*/ 2275260 w 12169621"/>
              <a:gd name="csY1" fmla="*/ 1355022 h 3944423"/>
              <a:gd name="csX2" fmla="*/ 574675 w 12169621"/>
              <a:gd name="csY2" fmla="*/ 3093486 h 3944423"/>
              <a:gd name="csX3" fmla="*/ 574675 w 12169621"/>
              <a:gd name="csY3" fmla="*/ 3093486 h 3944423"/>
              <a:gd name="csX4" fmla="*/ 1079500 w 12169621"/>
              <a:gd name="csY4" fmla="*/ 3398286 h 3944423"/>
              <a:gd name="csX5" fmla="*/ 708025 w 12169621"/>
              <a:gd name="csY5" fmla="*/ 3944386 h 3944423"/>
              <a:gd name="csX6" fmla="*/ 3635375 w 12169621"/>
              <a:gd name="csY6" fmla="*/ 3195086 h 3944423"/>
              <a:gd name="csX7" fmla="*/ 6403975 w 12169621"/>
              <a:gd name="csY7" fmla="*/ 2013986 h 3944423"/>
              <a:gd name="csX8" fmla="*/ 11516698 w 12169621"/>
              <a:gd name="csY8" fmla="*/ 602468 h 3944423"/>
              <a:gd name="csX9" fmla="*/ 11914893 w 12169621"/>
              <a:gd name="csY9" fmla="*/ 12673 h 3944423"/>
              <a:gd name="csX10" fmla="*/ 9797780 w 12169621"/>
              <a:gd name="csY10" fmla="*/ 657652 h 3944423"/>
              <a:gd name="csX11" fmla="*/ 6265252 w 12169621"/>
              <a:gd name="csY11" fmla="*/ 1234401 h 3944423"/>
              <a:gd name="csX12" fmla="*/ 2835274 w 12169621"/>
              <a:gd name="csY12" fmla="*/ 515386 h 3944423"/>
              <a:gd name="csX13" fmla="*/ 3174 w 12169621"/>
              <a:gd name="csY13" fmla="*/ 566186 h 3944423"/>
              <a:gd name="csX0" fmla="*/ 0 w 12171835"/>
              <a:gd name="csY0" fmla="*/ 563605 h 3945017"/>
              <a:gd name="csX1" fmla="*/ 2275260 w 12171835"/>
              <a:gd name="csY1" fmla="*/ 1355616 h 3945017"/>
              <a:gd name="csX2" fmla="*/ 574675 w 12171835"/>
              <a:gd name="csY2" fmla="*/ 3094080 h 3945017"/>
              <a:gd name="csX3" fmla="*/ 574675 w 12171835"/>
              <a:gd name="csY3" fmla="*/ 3094080 h 3945017"/>
              <a:gd name="csX4" fmla="*/ 1079500 w 12171835"/>
              <a:gd name="csY4" fmla="*/ 3398880 h 3945017"/>
              <a:gd name="csX5" fmla="*/ 708025 w 12171835"/>
              <a:gd name="csY5" fmla="*/ 3944980 h 3945017"/>
              <a:gd name="csX6" fmla="*/ 3635375 w 12171835"/>
              <a:gd name="csY6" fmla="*/ 3195680 h 3945017"/>
              <a:gd name="csX7" fmla="*/ 6403975 w 12171835"/>
              <a:gd name="csY7" fmla="*/ 2014580 h 3945017"/>
              <a:gd name="csX8" fmla="*/ 11524649 w 12171835"/>
              <a:gd name="csY8" fmla="*/ 579208 h 3945017"/>
              <a:gd name="csX9" fmla="*/ 11914893 w 12171835"/>
              <a:gd name="csY9" fmla="*/ 13267 h 3945017"/>
              <a:gd name="csX10" fmla="*/ 9797780 w 12171835"/>
              <a:gd name="csY10" fmla="*/ 658246 h 3945017"/>
              <a:gd name="csX11" fmla="*/ 6265252 w 12171835"/>
              <a:gd name="csY11" fmla="*/ 1234995 h 3945017"/>
              <a:gd name="csX12" fmla="*/ 2835274 w 12171835"/>
              <a:gd name="csY12" fmla="*/ 515980 h 3945017"/>
              <a:gd name="csX13" fmla="*/ 3174 w 12171835"/>
              <a:gd name="csY13" fmla="*/ 566780 h 3945017"/>
              <a:gd name="csX0" fmla="*/ 0 w 12076650"/>
              <a:gd name="csY0" fmla="*/ 550338 h 3931750"/>
              <a:gd name="csX1" fmla="*/ 2275260 w 12076650"/>
              <a:gd name="csY1" fmla="*/ 1342349 h 3931750"/>
              <a:gd name="csX2" fmla="*/ 574675 w 12076650"/>
              <a:gd name="csY2" fmla="*/ 3080813 h 3931750"/>
              <a:gd name="csX3" fmla="*/ 574675 w 12076650"/>
              <a:gd name="csY3" fmla="*/ 3080813 h 3931750"/>
              <a:gd name="csX4" fmla="*/ 1079500 w 12076650"/>
              <a:gd name="csY4" fmla="*/ 3385613 h 3931750"/>
              <a:gd name="csX5" fmla="*/ 708025 w 12076650"/>
              <a:gd name="csY5" fmla="*/ 3931713 h 3931750"/>
              <a:gd name="csX6" fmla="*/ 3635375 w 12076650"/>
              <a:gd name="csY6" fmla="*/ 3182413 h 3931750"/>
              <a:gd name="csX7" fmla="*/ 6403975 w 12076650"/>
              <a:gd name="csY7" fmla="*/ 2001313 h 3931750"/>
              <a:gd name="csX8" fmla="*/ 11524649 w 12076650"/>
              <a:gd name="csY8" fmla="*/ 565941 h 3931750"/>
              <a:gd name="csX9" fmla="*/ 11914893 w 12076650"/>
              <a:gd name="csY9" fmla="*/ 0 h 3931750"/>
              <a:gd name="csX10" fmla="*/ 9797780 w 12076650"/>
              <a:gd name="csY10" fmla="*/ 644979 h 3931750"/>
              <a:gd name="csX11" fmla="*/ 6265252 w 12076650"/>
              <a:gd name="csY11" fmla="*/ 1221728 h 3931750"/>
              <a:gd name="csX12" fmla="*/ 2835274 w 12076650"/>
              <a:gd name="csY12" fmla="*/ 502713 h 3931750"/>
              <a:gd name="csX13" fmla="*/ 3174 w 12076650"/>
              <a:gd name="csY13" fmla="*/ 553513 h 3931750"/>
              <a:gd name="csX0" fmla="*/ 0 w 12076650"/>
              <a:gd name="csY0" fmla="*/ 550338 h 3931750"/>
              <a:gd name="csX1" fmla="*/ 2275260 w 12076650"/>
              <a:gd name="csY1" fmla="*/ 1342349 h 3931750"/>
              <a:gd name="csX2" fmla="*/ 574675 w 12076650"/>
              <a:gd name="csY2" fmla="*/ 3080813 h 3931750"/>
              <a:gd name="csX3" fmla="*/ 574675 w 12076650"/>
              <a:gd name="csY3" fmla="*/ 3080813 h 3931750"/>
              <a:gd name="csX4" fmla="*/ 1079500 w 12076650"/>
              <a:gd name="csY4" fmla="*/ 3385613 h 3931750"/>
              <a:gd name="csX5" fmla="*/ 708025 w 12076650"/>
              <a:gd name="csY5" fmla="*/ 3931713 h 3931750"/>
              <a:gd name="csX6" fmla="*/ 3635375 w 12076650"/>
              <a:gd name="csY6" fmla="*/ 3182413 h 3931750"/>
              <a:gd name="csX7" fmla="*/ 6403975 w 12076650"/>
              <a:gd name="csY7" fmla="*/ 2001313 h 3931750"/>
              <a:gd name="csX8" fmla="*/ 11524649 w 12076650"/>
              <a:gd name="csY8" fmla="*/ 565941 h 3931750"/>
              <a:gd name="csX9" fmla="*/ 11914893 w 12076650"/>
              <a:gd name="csY9" fmla="*/ 0 h 3931750"/>
              <a:gd name="csX10" fmla="*/ 9797780 w 12076650"/>
              <a:gd name="csY10" fmla="*/ 644979 h 3931750"/>
              <a:gd name="csX11" fmla="*/ 6265252 w 12076650"/>
              <a:gd name="csY11" fmla="*/ 1221728 h 3931750"/>
              <a:gd name="csX12" fmla="*/ 2835274 w 12076650"/>
              <a:gd name="csY12" fmla="*/ 502713 h 3931750"/>
              <a:gd name="csX13" fmla="*/ 3174 w 12076650"/>
              <a:gd name="csY13" fmla="*/ 553513 h 393175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</a:cxnLst>
            <a:rect l="l" t="t" r="r" b="b"/>
            <a:pathLst>
              <a:path w="12076650" h="3931750">
                <a:moveTo>
                  <a:pt x="0" y="550338"/>
                </a:moveTo>
                <a:cubicBezTo>
                  <a:pt x="1427691" y="792696"/>
                  <a:pt x="2179481" y="920603"/>
                  <a:pt x="2275260" y="1342349"/>
                </a:cubicBezTo>
                <a:cubicBezTo>
                  <a:pt x="2371039" y="1764095"/>
                  <a:pt x="574675" y="3080813"/>
                  <a:pt x="574675" y="3080813"/>
                </a:cubicBezTo>
                <a:lnTo>
                  <a:pt x="574675" y="3080813"/>
                </a:lnTo>
                <a:cubicBezTo>
                  <a:pt x="650875" y="3172888"/>
                  <a:pt x="1085850" y="3396196"/>
                  <a:pt x="1079500" y="3385613"/>
                </a:cubicBezTo>
                <a:cubicBezTo>
                  <a:pt x="1073150" y="3375030"/>
                  <a:pt x="701146" y="3937005"/>
                  <a:pt x="708025" y="3931713"/>
                </a:cubicBezTo>
                <a:cubicBezTo>
                  <a:pt x="714904" y="3926421"/>
                  <a:pt x="2686050" y="3504146"/>
                  <a:pt x="3635375" y="3182413"/>
                </a:cubicBezTo>
                <a:cubicBezTo>
                  <a:pt x="4584700" y="2860680"/>
                  <a:pt x="5359440" y="2437392"/>
                  <a:pt x="6403975" y="2001313"/>
                </a:cubicBezTo>
                <a:cubicBezTo>
                  <a:pt x="7448510" y="1565234"/>
                  <a:pt x="10944093" y="797451"/>
                  <a:pt x="11524649" y="565941"/>
                </a:cubicBezTo>
                <a:cubicBezTo>
                  <a:pt x="12105205" y="334431"/>
                  <a:pt x="12214632" y="239944"/>
                  <a:pt x="11914893" y="0"/>
                </a:cubicBezTo>
                <a:cubicBezTo>
                  <a:pt x="11400469" y="94011"/>
                  <a:pt x="10739387" y="441358"/>
                  <a:pt x="9797780" y="644979"/>
                </a:cubicBezTo>
                <a:cubicBezTo>
                  <a:pt x="8856173" y="848600"/>
                  <a:pt x="7425670" y="1245439"/>
                  <a:pt x="6265252" y="1221728"/>
                </a:cubicBezTo>
                <a:cubicBezTo>
                  <a:pt x="5104834" y="1198017"/>
                  <a:pt x="2829983" y="497421"/>
                  <a:pt x="2835274" y="502713"/>
                </a:cubicBezTo>
                <a:cubicBezTo>
                  <a:pt x="2306107" y="392646"/>
                  <a:pt x="8466" y="558805"/>
                  <a:pt x="3174" y="553513"/>
                </a:cubicBezTo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D9330ABB-0119-4008-9FB3-DB03A294F14E}"/>
              </a:ext>
            </a:extLst>
          </p:cNvPr>
          <p:cNvGrpSpPr/>
          <p:nvPr/>
        </p:nvGrpSpPr>
        <p:grpSpPr>
          <a:xfrm>
            <a:off x="3947152" y="1639487"/>
            <a:ext cx="3236960" cy="2906527"/>
            <a:chOff x="4122082" y="1466774"/>
            <a:chExt cx="3039812" cy="2906527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C3FFD953-6D75-4877-9769-E32A6D51D3B7}"/>
                </a:ext>
              </a:extLst>
            </p:cNvPr>
            <p:cNvSpPr/>
            <p:nvPr/>
          </p:nvSpPr>
          <p:spPr>
            <a:xfrm rot="16200000">
              <a:off x="4071131" y="1517725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A78E7482-7A21-4BDF-BD72-0F3A6B1E34B4}"/>
                </a:ext>
              </a:extLst>
            </p:cNvPr>
            <p:cNvSpPr/>
            <p:nvPr/>
          </p:nvSpPr>
          <p:spPr>
            <a:xfrm rot="16200000">
              <a:off x="4676127" y="4230179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D5C64FEC-1DFE-484A-85A1-3245331425E8}"/>
                </a:ext>
              </a:extLst>
            </p:cNvPr>
            <p:cNvSpPr/>
            <p:nvPr/>
          </p:nvSpPr>
          <p:spPr>
            <a:xfrm rot="15300000">
              <a:off x="6236242" y="3154832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51516398-2681-41DE-8FF0-BAFFD22874B5}"/>
                </a:ext>
              </a:extLst>
            </p:cNvPr>
            <p:cNvSpPr/>
            <p:nvPr/>
          </p:nvSpPr>
          <p:spPr>
            <a:xfrm rot="17100000">
              <a:off x="6308006" y="1901069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D4A7D524-95AA-4B91-8668-1FC52C60C0F8}"/>
                </a:ext>
              </a:extLst>
            </p:cNvPr>
            <p:cNvSpPr/>
            <p:nvPr/>
          </p:nvSpPr>
          <p:spPr>
            <a:xfrm rot="16200000">
              <a:off x="7012062" y="2240825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328F854-3351-4781-B461-FC99D2571BBF}"/>
                </a:ext>
              </a:extLst>
            </p:cNvPr>
            <p:cNvSpPr/>
            <p:nvPr/>
          </p:nvSpPr>
          <p:spPr>
            <a:xfrm>
              <a:off x="4138507" y="1632780"/>
              <a:ext cx="2976448" cy="2740521"/>
            </a:xfrm>
            <a:custGeom>
              <a:avLst/>
              <a:gdLst>
                <a:gd name="connsiteX0" fmla="*/ 0 w 2969060"/>
                <a:gd name="connsiteY0" fmla="*/ 0 h 2700867"/>
                <a:gd name="connsiteX1" fmla="*/ 2963333 w 2969060"/>
                <a:gd name="connsiteY1" fmla="*/ 702734 h 2700867"/>
                <a:gd name="connsiteX2" fmla="*/ 601133 w 2969060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820180 h 2700867"/>
                <a:gd name="connsiteX2" fmla="*/ 601133 w 2952217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912458 h 2700867"/>
                <a:gd name="connsiteX2" fmla="*/ 601133 w 2952217"/>
                <a:gd name="connsiteY2" fmla="*/ 2700867 h 2700867"/>
                <a:gd name="connsiteX0" fmla="*/ 0 w 2943607"/>
                <a:gd name="connsiteY0" fmla="*/ 0 h 2658921"/>
                <a:gd name="connsiteX1" fmla="*/ 2937957 w 2943607"/>
                <a:gd name="connsiteY1" fmla="*/ 870512 h 2658921"/>
                <a:gd name="connsiteX2" fmla="*/ 592674 w 2943607"/>
                <a:gd name="connsiteY2" fmla="*/ 2658921 h 2658921"/>
                <a:gd name="connsiteX0" fmla="*/ 0 w 3103708"/>
                <a:gd name="connsiteY0" fmla="*/ 0 h 2658921"/>
                <a:gd name="connsiteX1" fmla="*/ 3098676 w 3103708"/>
                <a:gd name="connsiteY1" fmla="*/ 878901 h 2658921"/>
                <a:gd name="connsiteX2" fmla="*/ 592674 w 3103708"/>
                <a:gd name="connsiteY2" fmla="*/ 2658921 h 2658921"/>
                <a:gd name="connsiteX0" fmla="*/ 0 w 3134501"/>
                <a:gd name="connsiteY0" fmla="*/ 0 h 2658921"/>
                <a:gd name="connsiteX1" fmla="*/ 3098676 w 3134501"/>
                <a:gd name="connsiteY1" fmla="*/ 878901 h 2658921"/>
                <a:gd name="connsiteX2" fmla="*/ 592674 w 3134501"/>
                <a:gd name="connsiteY2" fmla="*/ 2658921 h 2658921"/>
                <a:gd name="connsiteX0" fmla="*/ 0 w 3099892"/>
                <a:gd name="connsiteY0" fmla="*/ 0 h 2658921"/>
                <a:gd name="connsiteX1" fmla="*/ 3098676 w 3099892"/>
                <a:gd name="connsiteY1" fmla="*/ 878901 h 2658921"/>
                <a:gd name="connsiteX2" fmla="*/ 592674 w 3099892"/>
                <a:gd name="connsiteY2" fmla="*/ 2658921 h 2658921"/>
                <a:gd name="connsiteX0" fmla="*/ 0 w 2973103"/>
                <a:gd name="connsiteY0" fmla="*/ 0 h 2658921"/>
                <a:gd name="connsiteX1" fmla="*/ 2971793 w 2973103"/>
                <a:gd name="connsiteY1" fmla="*/ 778233 h 2658921"/>
                <a:gd name="connsiteX2" fmla="*/ 592674 w 2973103"/>
                <a:gd name="connsiteY2" fmla="*/ 2658921 h 2658921"/>
                <a:gd name="connsiteX0" fmla="*/ 0 w 2980714"/>
                <a:gd name="connsiteY0" fmla="*/ 0 h 2658921"/>
                <a:gd name="connsiteX1" fmla="*/ 2971793 w 2980714"/>
                <a:gd name="connsiteY1" fmla="*/ 778233 h 2658921"/>
                <a:gd name="connsiteX2" fmla="*/ 592674 w 2980714"/>
                <a:gd name="connsiteY2" fmla="*/ 2658921 h 2658921"/>
                <a:gd name="connsiteX0" fmla="*/ 0 w 2973704"/>
                <a:gd name="connsiteY0" fmla="*/ 0 h 2658921"/>
                <a:gd name="connsiteX1" fmla="*/ 2971793 w 2973704"/>
                <a:gd name="connsiteY1" fmla="*/ 778233 h 2658921"/>
                <a:gd name="connsiteX2" fmla="*/ 592674 w 2973704"/>
                <a:gd name="connsiteY2" fmla="*/ 2658921 h 265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73704" h="2658921">
                  <a:moveTo>
                    <a:pt x="0" y="0"/>
                  </a:moveTo>
                  <a:cubicBezTo>
                    <a:pt x="1431572" y="126295"/>
                    <a:pt x="2915308" y="435748"/>
                    <a:pt x="2971793" y="778233"/>
                  </a:cubicBezTo>
                  <a:cubicBezTo>
                    <a:pt x="3028278" y="1120718"/>
                    <a:pt x="1823868" y="1884926"/>
                    <a:pt x="592674" y="2658921"/>
                  </a:cubicBezTo>
                </a:path>
              </a:pathLst>
            </a:custGeom>
            <a:ln w="57150">
              <a:solidFill>
                <a:schemeClr val="tx2"/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B990B1A-8979-44DB-BBF2-E0502C6BA1E6}"/>
                </a:ext>
              </a:extLst>
            </p:cNvPr>
            <p:cNvSpPr/>
            <p:nvPr/>
          </p:nvSpPr>
          <p:spPr>
            <a:xfrm>
              <a:off x="4185446" y="1632779"/>
              <a:ext cx="2976448" cy="2740521"/>
            </a:xfrm>
            <a:custGeom>
              <a:avLst/>
              <a:gdLst>
                <a:gd name="csX0" fmla="*/ 0 w 2976448"/>
                <a:gd name="csY0" fmla="*/ 0 h 2740521"/>
                <a:gd name="csX1" fmla="*/ 2974535 w 2976448"/>
                <a:gd name="csY1" fmla="*/ 802116 h 2740521"/>
                <a:gd name="csX2" fmla="*/ 593220 w 2976448"/>
                <a:gd name="csY2" fmla="*/ 2740521 h 2740521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2976448" h="2740521" fill="none" extrusionOk="0">
                  <a:moveTo>
                    <a:pt x="0" y="0"/>
                  </a:moveTo>
                  <a:cubicBezTo>
                    <a:pt x="1398046" y="190940"/>
                    <a:pt x="2952707" y="495560"/>
                    <a:pt x="2974535" y="802116"/>
                  </a:cubicBezTo>
                  <a:cubicBezTo>
                    <a:pt x="2867650" y="1130784"/>
                    <a:pt x="1766499" y="1951326"/>
                    <a:pt x="593220" y="2740521"/>
                  </a:cubicBezTo>
                </a:path>
                <a:path w="2976448" h="2740521" stroke="0" extrusionOk="0">
                  <a:moveTo>
                    <a:pt x="0" y="0"/>
                  </a:moveTo>
                  <a:cubicBezTo>
                    <a:pt x="1388947" y="125262"/>
                    <a:pt x="2880003" y="413588"/>
                    <a:pt x="2974535" y="802116"/>
                  </a:cubicBezTo>
                  <a:cubicBezTo>
                    <a:pt x="3156353" y="1077661"/>
                    <a:pt x="1676220" y="1872045"/>
                    <a:pt x="593220" y="2740521"/>
                  </a:cubicBezTo>
                </a:path>
              </a:pathLst>
            </a:custGeom>
            <a:ln w="101600">
              <a:solidFill>
                <a:srgbClr val="6A310A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748910728">
                    <a:custGeom>
                      <a:avLst/>
                      <a:gdLst>
                        <a:gd name="connsiteX0" fmla="*/ 0 w 2969060"/>
                        <a:gd name="connsiteY0" fmla="*/ 0 h 2700867"/>
                        <a:gd name="connsiteX1" fmla="*/ 2963333 w 2969060"/>
                        <a:gd name="connsiteY1" fmla="*/ 702734 h 2700867"/>
                        <a:gd name="connsiteX2" fmla="*/ 601133 w 2969060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820180 h 2700867"/>
                        <a:gd name="connsiteX2" fmla="*/ 601133 w 2952217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912458 h 2700867"/>
                        <a:gd name="connsiteX2" fmla="*/ 601133 w 2952217"/>
                        <a:gd name="connsiteY2" fmla="*/ 2700867 h 2700867"/>
                        <a:gd name="connsiteX0" fmla="*/ 0 w 2943607"/>
                        <a:gd name="connsiteY0" fmla="*/ 0 h 2658921"/>
                        <a:gd name="connsiteX1" fmla="*/ 2937957 w 2943607"/>
                        <a:gd name="connsiteY1" fmla="*/ 870512 h 2658921"/>
                        <a:gd name="connsiteX2" fmla="*/ 592674 w 2943607"/>
                        <a:gd name="connsiteY2" fmla="*/ 2658921 h 2658921"/>
                        <a:gd name="connsiteX0" fmla="*/ 0 w 3103708"/>
                        <a:gd name="connsiteY0" fmla="*/ 0 h 2658921"/>
                        <a:gd name="connsiteX1" fmla="*/ 3098676 w 3103708"/>
                        <a:gd name="connsiteY1" fmla="*/ 878901 h 2658921"/>
                        <a:gd name="connsiteX2" fmla="*/ 592674 w 3103708"/>
                        <a:gd name="connsiteY2" fmla="*/ 2658921 h 2658921"/>
                        <a:gd name="connsiteX0" fmla="*/ 0 w 3134501"/>
                        <a:gd name="connsiteY0" fmla="*/ 0 h 2658921"/>
                        <a:gd name="connsiteX1" fmla="*/ 3098676 w 3134501"/>
                        <a:gd name="connsiteY1" fmla="*/ 878901 h 2658921"/>
                        <a:gd name="connsiteX2" fmla="*/ 592674 w 3134501"/>
                        <a:gd name="connsiteY2" fmla="*/ 2658921 h 2658921"/>
                        <a:gd name="connsiteX0" fmla="*/ 0 w 3099892"/>
                        <a:gd name="connsiteY0" fmla="*/ 0 h 2658921"/>
                        <a:gd name="connsiteX1" fmla="*/ 3098676 w 3099892"/>
                        <a:gd name="connsiteY1" fmla="*/ 878901 h 2658921"/>
                        <a:gd name="connsiteX2" fmla="*/ 592674 w 3099892"/>
                        <a:gd name="connsiteY2" fmla="*/ 2658921 h 2658921"/>
                        <a:gd name="connsiteX0" fmla="*/ 0 w 2973103"/>
                        <a:gd name="connsiteY0" fmla="*/ 0 h 2658921"/>
                        <a:gd name="connsiteX1" fmla="*/ 2971793 w 2973103"/>
                        <a:gd name="connsiteY1" fmla="*/ 778233 h 2658921"/>
                        <a:gd name="connsiteX2" fmla="*/ 592674 w 2973103"/>
                        <a:gd name="connsiteY2" fmla="*/ 2658921 h 2658921"/>
                        <a:gd name="connsiteX0" fmla="*/ 0 w 2980714"/>
                        <a:gd name="connsiteY0" fmla="*/ 0 h 2658921"/>
                        <a:gd name="connsiteX1" fmla="*/ 2971793 w 2980714"/>
                        <a:gd name="connsiteY1" fmla="*/ 778233 h 2658921"/>
                        <a:gd name="connsiteX2" fmla="*/ 592674 w 2980714"/>
                        <a:gd name="connsiteY2" fmla="*/ 2658921 h 2658921"/>
                        <a:gd name="connsiteX0" fmla="*/ 0 w 2973704"/>
                        <a:gd name="connsiteY0" fmla="*/ 0 h 2658921"/>
                        <a:gd name="connsiteX1" fmla="*/ 2971793 w 2973704"/>
                        <a:gd name="connsiteY1" fmla="*/ 778233 h 2658921"/>
                        <a:gd name="connsiteX2" fmla="*/ 592674 w 2973704"/>
                        <a:gd name="connsiteY2" fmla="*/ 2658921 h 2658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2973704" h="2658921">
                          <a:moveTo>
                            <a:pt x="0" y="0"/>
                          </a:moveTo>
                          <a:cubicBezTo>
                            <a:pt x="1431572" y="126295"/>
                            <a:pt x="2915308" y="435748"/>
                            <a:pt x="2971793" y="778233"/>
                          </a:cubicBezTo>
                          <a:cubicBezTo>
                            <a:pt x="3028278" y="1120718"/>
                            <a:pt x="1823868" y="1884926"/>
                            <a:pt x="592674" y="2658921"/>
                          </a:cubicBezTo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A diagram of a mechanical scheme&#10;&#10;AI-generated content may be incorrect.">
            <a:extLst>
              <a:ext uri="{FF2B5EF4-FFF2-40B4-BE49-F238E27FC236}">
                <a16:creationId xmlns:a16="http://schemas.microsoft.com/office/drawing/2014/main" id="{6094DE90-F32A-89CA-98AE-AC889084B8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83" t="1851" r="51342" b="31333"/>
          <a:stretch>
            <a:fillRect/>
          </a:stretch>
        </p:blipFill>
        <p:spPr>
          <a:xfrm rot="16200000" flipH="1">
            <a:off x="5936615" y="2222624"/>
            <a:ext cx="6201909" cy="10841314"/>
          </a:xfrm>
          <a:prstGeom prst="rect">
            <a:avLst/>
          </a:prstGeom>
        </p:spPr>
      </p:pic>
      <p:grpSp>
        <p:nvGrpSpPr>
          <p:cNvPr id="194" name="Group 193">
            <a:extLst>
              <a:ext uri="{FF2B5EF4-FFF2-40B4-BE49-F238E27FC236}">
                <a16:creationId xmlns:a16="http://schemas.microsoft.com/office/drawing/2014/main" id="{F0532872-03A6-4356-A76E-402740A72432}"/>
              </a:ext>
            </a:extLst>
          </p:cNvPr>
          <p:cNvGrpSpPr/>
          <p:nvPr/>
        </p:nvGrpSpPr>
        <p:grpSpPr>
          <a:xfrm>
            <a:off x="-556803" y="821492"/>
            <a:ext cx="5300253" cy="4576051"/>
            <a:chOff x="-556803" y="606391"/>
            <a:chExt cx="5300253" cy="4801737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1EE5896F-BFBA-4CFC-A6A4-0381E40C5AD4}"/>
                </a:ext>
              </a:extLst>
            </p:cNvPr>
            <p:cNvCxnSpPr>
              <a:cxnSpLocks/>
            </p:cNvCxnSpPr>
            <p:nvPr/>
          </p:nvCxnSpPr>
          <p:spPr>
            <a:xfrm>
              <a:off x="-222046" y="4613224"/>
              <a:ext cx="1016883" cy="295805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90" name="Flowchart: Terminator 89">
              <a:extLst>
                <a:ext uri="{FF2B5EF4-FFF2-40B4-BE49-F238E27FC236}">
                  <a16:creationId xmlns:a16="http://schemas.microsoft.com/office/drawing/2014/main" id="{388D6DFA-1CFF-4ECC-B196-48401DBD7692}"/>
                </a:ext>
              </a:extLst>
            </p:cNvPr>
            <p:cNvSpPr/>
            <p:nvPr/>
          </p:nvSpPr>
          <p:spPr>
            <a:xfrm rot="998188">
              <a:off x="301095" y="681593"/>
              <a:ext cx="795064" cy="552324"/>
            </a:xfrm>
            <a:prstGeom prst="flowChartTerminator">
              <a:avLst/>
            </a:prstGeom>
            <a:solidFill>
              <a:schemeClr val="accent2">
                <a:lumMod val="50000"/>
              </a:schemeClr>
            </a:solidFill>
            <a:ln w="76200">
              <a:solidFill>
                <a:srgbClr val="6A310A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9E166050-EFB4-4461-AADD-53867330AF4B}"/>
                </a:ext>
              </a:extLst>
            </p:cNvPr>
            <p:cNvCxnSpPr>
              <a:cxnSpLocks/>
              <a:stCxn id="188" idx="2"/>
              <a:endCxn id="100" idx="3"/>
            </p:cNvCxnSpPr>
            <p:nvPr/>
          </p:nvCxnSpPr>
          <p:spPr>
            <a:xfrm>
              <a:off x="1040344" y="861875"/>
              <a:ext cx="2946523" cy="602855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56C382F-4490-4297-B20F-8EA1B70497AC}"/>
                </a:ext>
              </a:extLst>
            </p:cNvPr>
            <p:cNvCxnSpPr>
              <a:cxnSpLocks/>
            </p:cNvCxnSpPr>
            <p:nvPr/>
          </p:nvCxnSpPr>
          <p:spPr>
            <a:xfrm>
              <a:off x="803540" y="723491"/>
              <a:ext cx="203462" cy="119447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031F9FD-4B0A-4C9B-AC15-1245B1E59C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5257" y="831639"/>
              <a:ext cx="341745" cy="242563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1B3EC2D-F61D-4778-8928-83C1E6659E04}"/>
                </a:ext>
              </a:extLst>
            </p:cNvPr>
            <p:cNvCxnSpPr>
              <a:cxnSpLocks/>
              <a:endCxn id="5" idx="5"/>
            </p:cNvCxnSpPr>
            <p:nvPr/>
          </p:nvCxnSpPr>
          <p:spPr>
            <a:xfrm flipV="1">
              <a:off x="1304703" y="4424695"/>
              <a:ext cx="3438747" cy="536988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E3B56496-820B-4C84-BAD7-BB8CFFB8AFBF}"/>
                </a:ext>
              </a:extLst>
            </p:cNvPr>
            <p:cNvCxnSpPr>
              <a:cxnSpLocks/>
            </p:cNvCxnSpPr>
            <p:nvPr/>
          </p:nvCxnSpPr>
          <p:spPr>
            <a:xfrm>
              <a:off x="1074228" y="4852720"/>
              <a:ext cx="300178" cy="108619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19DD05D-EEFB-448C-89A1-0366A066A8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02743" y="4961341"/>
              <a:ext cx="134718" cy="230564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A31BCB2-0B40-4821-B2F0-39B3DED863AE}"/>
                </a:ext>
              </a:extLst>
            </p:cNvPr>
            <p:cNvCxnSpPr>
              <a:cxnSpLocks/>
              <a:stCxn id="188" idx="2"/>
              <a:endCxn id="5" idx="18"/>
            </p:cNvCxnSpPr>
            <p:nvPr/>
          </p:nvCxnSpPr>
          <p:spPr>
            <a:xfrm flipV="1">
              <a:off x="1040344" y="823859"/>
              <a:ext cx="2998256" cy="38016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DF636DB1-C09E-4FB3-875B-B57FB33CF71F}"/>
                </a:ext>
              </a:extLst>
            </p:cNvPr>
            <p:cNvCxnSpPr>
              <a:cxnSpLocks/>
              <a:endCxn id="5" idx="2"/>
            </p:cNvCxnSpPr>
            <p:nvPr/>
          </p:nvCxnSpPr>
          <p:spPr>
            <a:xfrm flipV="1">
              <a:off x="1331405" y="3494437"/>
              <a:ext cx="3278695" cy="1492454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97" name="Flowchart: Terminator 96">
              <a:extLst>
                <a:ext uri="{FF2B5EF4-FFF2-40B4-BE49-F238E27FC236}">
                  <a16:creationId xmlns:a16="http://schemas.microsoft.com/office/drawing/2014/main" id="{4623F9B5-0F36-4439-9224-4A7F38A188D1}"/>
                </a:ext>
              </a:extLst>
            </p:cNvPr>
            <p:cNvSpPr/>
            <p:nvPr/>
          </p:nvSpPr>
          <p:spPr>
            <a:xfrm rot="20700000">
              <a:off x="416035" y="4855804"/>
              <a:ext cx="795064" cy="552324"/>
            </a:xfrm>
            <a:prstGeom prst="flowChartTerminator">
              <a:avLst/>
            </a:prstGeom>
            <a:solidFill>
              <a:schemeClr val="accent2">
                <a:lumMod val="50000"/>
              </a:schemeClr>
            </a:solidFill>
            <a:ln w="76200">
              <a:solidFill>
                <a:srgbClr val="6A310A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Arc 187">
              <a:extLst>
                <a:ext uri="{FF2B5EF4-FFF2-40B4-BE49-F238E27FC236}">
                  <a16:creationId xmlns:a16="http://schemas.microsoft.com/office/drawing/2014/main" id="{37185AB6-CE04-4150-BDDA-D1C04796EA0A}"/>
                </a:ext>
              </a:extLst>
            </p:cNvPr>
            <p:cNvSpPr/>
            <p:nvPr/>
          </p:nvSpPr>
          <p:spPr>
            <a:xfrm>
              <a:off x="471637" y="606391"/>
              <a:ext cx="568707" cy="510967"/>
            </a:xfrm>
            <a:prstGeom prst="arc">
              <a:avLst>
                <a:gd name="adj1" fmla="val 11524599"/>
                <a:gd name="adj2" fmla="val 0"/>
              </a:avLst>
            </a:prstGeom>
            <a:ln w="28575"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Arc 188">
              <a:extLst>
                <a:ext uri="{FF2B5EF4-FFF2-40B4-BE49-F238E27FC236}">
                  <a16:creationId xmlns:a16="http://schemas.microsoft.com/office/drawing/2014/main" id="{31921F07-9698-4581-8814-B6CB5736341E}"/>
                </a:ext>
              </a:extLst>
            </p:cNvPr>
            <p:cNvSpPr/>
            <p:nvPr/>
          </p:nvSpPr>
          <p:spPr>
            <a:xfrm>
              <a:off x="943073" y="4657971"/>
              <a:ext cx="568707" cy="510967"/>
            </a:xfrm>
            <a:prstGeom prst="arc">
              <a:avLst>
                <a:gd name="adj1" fmla="val 11836054"/>
                <a:gd name="adj2" fmla="val 0"/>
              </a:avLst>
            </a:prstGeom>
            <a:ln w="28575"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17ACF19-CFE3-4266-965C-64B5C7010E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56803" y="818939"/>
              <a:ext cx="1042683" cy="163731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sp>
        <p:nvSpPr>
          <p:cNvPr id="17" name="Arc 16">
            <a:extLst>
              <a:ext uri="{FF2B5EF4-FFF2-40B4-BE49-F238E27FC236}">
                <a16:creationId xmlns:a16="http://schemas.microsoft.com/office/drawing/2014/main" id="{43CACF1C-FE0F-E5F9-C0A6-576076DEE917}"/>
              </a:ext>
            </a:extLst>
          </p:cNvPr>
          <p:cNvSpPr/>
          <p:nvPr/>
        </p:nvSpPr>
        <p:spPr>
          <a:xfrm rot="20798226">
            <a:off x="6536512" y="1079499"/>
            <a:ext cx="1015388" cy="3114281"/>
          </a:xfrm>
          <a:prstGeom prst="arc">
            <a:avLst>
              <a:gd name="adj1" fmla="val 2649942"/>
              <a:gd name="adj2" fmla="val 4512456"/>
            </a:avLst>
          </a:prstGeom>
          <a:ln w="31750" cap="rnd">
            <a:solidFill>
              <a:schemeClr val="accent6">
                <a:lumMod val="75000"/>
              </a:schemeClr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5B0505B7-DF80-D00B-27B1-AC92ECB7C93B}"/>
              </a:ext>
            </a:extLst>
          </p:cNvPr>
          <p:cNvGrpSpPr/>
          <p:nvPr/>
        </p:nvGrpSpPr>
        <p:grpSpPr>
          <a:xfrm>
            <a:off x="2860488" y="4521637"/>
            <a:ext cx="63500" cy="413390"/>
            <a:chOff x="2259057" y="4368899"/>
            <a:chExt cx="63500" cy="41339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5DDAB5C-6B64-A2B4-B729-A530836CE116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86E03C7-61F2-F0BF-F0C3-DE27F3C0C6EC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7A90B63-613B-E1E1-0721-EED738DDA841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F6AA367-4B52-6C63-E390-B419A0F40394}"/>
              </a:ext>
            </a:extLst>
          </p:cNvPr>
          <p:cNvGrpSpPr/>
          <p:nvPr/>
        </p:nvGrpSpPr>
        <p:grpSpPr>
          <a:xfrm rot="464181">
            <a:off x="3961164" y="1638510"/>
            <a:ext cx="283473" cy="225705"/>
            <a:chOff x="4464326" y="4174626"/>
            <a:chExt cx="283105" cy="171191"/>
          </a:xfrm>
        </p:grpSpPr>
        <p:sp>
          <p:nvSpPr>
            <p:cNvPr id="53" name="Flowchart: Delay 52">
              <a:extLst>
                <a:ext uri="{FF2B5EF4-FFF2-40B4-BE49-F238E27FC236}">
                  <a16:creationId xmlns:a16="http://schemas.microsoft.com/office/drawing/2014/main" id="{2273EC6F-CF5E-43B0-D95C-E78489F863CB}"/>
                </a:ext>
              </a:extLst>
            </p:cNvPr>
            <p:cNvSpPr/>
            <p:nvPr/>
          </p:nvSpPr>
          <p:spPr>
            <a:xfrm rot="10393740">
              <a:off x="4464326" y="4174626"/>
              <a:ext cx="63374" cy="171191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4FEE06E-0DC5-3D5A-41E5-6B5BE5C2A7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21092" y="4312084"/>
              <a:ext cx="226339" cy="31324"/>
            </a:xfrm>
            <a:prstGeom prst="line">
              <a:avLst/>
            </a:prstGeom>
            <a:ln w="2540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D5A768F-70AD-31BB-5E16-4AAD2111DB4F}"/>
              </a:ext>
            </a:extLst>
          </p:cNvPr>
          <p:cNvGrpSpPr/>
          <p:nvPr/>
        </p:nvGrpSpPr>
        <p:grpSpPr>
          <a:xfrm>
            <a:off x="5101478" y="939552"/>
            <a:ext cx="9109717" cy="3447437"/>
            <a:chOff x="5101478" y="921387"/>
            <a:chExt cx="9109717" cy="3447437"/>
          </a:xfrm>
        </p:grpSpPr>
        <p:sp>
          <p:nvSpPr>
            <p:cNvPr id="63" name="Arc 62">
              <a:extLst>
                <a:ext uri="{FF2B5EF4-FFF2-40B4-BE49-F238E27FC236}">
                  <a16:creationId xmlns:a16="http://schemas.microsoft.com/office/drawing/2014/main" id="{0EB572F3-68A3-303C-95CB-0C24D1FB52D9}"/>
                </a:ext>
              </a:extLst>
            </p:cNvPr>
            <p:cNvSpPr/>
            <p:nvPr/>
          </p:nvSpPr>
          <p:spPr>
            <a:xfrm rot="636239">
              <a:off x="13730456" y="1012165"/>
              <a:ext cx="480739" cy="736790"/>
            </a:xfrm>
            <a:prstGeom prst="arc">
              <a:avLst>
                <a:gd name="adj1" fmla="val 17087127"/>
                <a:gd name="adj2" fmla="val 148547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8D5DA37-9366-D45B-BC40-AB0B9C23C738}"/>
                </a:ext>
              </a:extLst>
            </p:cNvPr>
            <p:cNvSpPr/>
            <p:nvPr/>
          </p:nvSpPr>
          <p:spPr>
            <a:xfrm>
              <a:off x="5101478" y="1845599"/>
              <a:ext cx="6841381" cy="1972888"/>
            </a:xfrm>
            <a:custGeom>
              <a:avLst/>
              <a:gdLst>
                <a:gd name="connsiteX0" fmla="*/ 0 w 8085667"/>
                <a:gd name="connsiteY0" fmla="*/ 2075607 h 2075607"/>
                <a:gd name="connsiteX1" fmla="*/ 3606800 w 8085667"/>
                <a:gd name="connsiteY1" fmla="*/ 839474 h 2075607"/>
                <a:gd name="connsiteX2" fmla="*/ 8085667 w 8085667"/>
                <a:gd name="connsiteY2" fmla="*/ 18207 h 2075607"/>
                <a:gd name="connsiteX0" fmla="*/ 0 w 7831667"/>
                <a:gd name="connsiteY0" fmla="*/ 1959972 h 1959972"/>
                <a:gd name="connsiteX1" fmla="*/ 3606800 w 7831667"/>
                <a:gd name="connsiteY1" fmla="*/ 723839 h 1959972"/>
                <a:gd name="connsiteX2" fmla="*/ 7831667 w 7831667"/>
                <a:gd name="connsiteY2" fmla="*/ 21105 h 1959972"/>
                <a:gd name="connsiteX0" fmla="*/ 0 w 7831667"/>
                <a:gd name="connsiteY0" fmla="*/ 1939168 h 1939168"/>
                <a:gd name="connsiteX1" fmla="*/ 3606800 w 7831667"/>
                <a:gd name="connsiteY1" fmla="*/ 703035 h 1939168"/>
                <a:gd name="connsiteX2" fmla="*/ 7831667 w 7831667"/>
                <a:gd name="connsiteY2" fmla="*/ 301 h 1939168"/>
                <a:gd name="connsiteX0" fmla="*/ 0 w 7831667"/>
                <a:gd name="connsiteY0" fmla="*/ 1981476 h 1981476"/>
                <a:gd name="connsiteX1" fmla="*/ 3606800 w 7831667"/>
                <a:gd name="connsiteY1" fmla="*/ 745343 h 1981476"/>
                <a:gd name="connsiteX2" fmla="*/ 7831667 w 7831667"/>
                <a:gd name="connsiteY2" fmla="*/ 276 h 1981476"/>
                <a:gd name="connsiteX0" fmla="*/ 0 w 8144619"/>
                <a:gd name="connsiteY0" fmla="*/ 2050278 h 2050278"/>
                <a:gd name="connsiteX1" fmla="*/ 3606800 w 8144619"/>
                <a:gd name="connsiteY1" fmla="*/ 814145 h 2050278"/>
                <a:gd name="connsiteX2" fmla="*/ 7831667 w 8144619"/>
                <a:gd name="connsiteY2" fmla="*/ 69078 h 2050278"/>
                <a:gd name="connsiteX3" fmla="*/ 7831667 w 8144619"/>
                <a:gd name="connsiteY3" fmla="*/ 26744 h 2050278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18534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423573"/>
                <a:gd name="connsiteY0" fmla="*/ 2105210 h 2105210"/>
                <a:gd name="connsiteX1" fmla="*/ 3606800 w 9423573"/>
                <a:gd name="connsiteY1" fmla="*/ 869077 h 2105210"/>
                <a:gd name="connsiteX2" fmla="*/ 7831667 w 9423573"/>
                <a:gd name="connsiteY2" fmla="*/ 107076 h 2105210"/>
                <a:gd name="connsiteX3" fmla="*/ 9296400 w 9423573"/>
                <a:gd name="connsiteY3" fmla="*/ 5476 h 2105210"/>
                <a:gd name="connsiteX4" fmla="*/ 9355666 w 9423573"/>
                <a:gd name="connsiteY4" fmla="*/ 13943 h 210521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7780866 w 9321516"/>
                <a:gd name="connsiteY5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6" fmla="*/ 4673599 w 9321516"/>
                <a:gd name="connsiteY6" fmla="*/ 627879 h 2101080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673599 w 9321516"/>
                <a:gd name="connsiteY5" fmla="*/ 636347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741333 w 9321516"/>
                <a:gd name="connsiteY5" fmla="*/ 619414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41333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303427 w 9624943"/>
                <a:gd name="connsiteY0" fmla="*/ 2101080 h 2683446"/>
                <a:gd name="connsiteX1" fmla="*/ 3910227 w 9624943"/>
                <a:gd name="connsiteY1" fmla="*/ 864947 h 2683446"/>
                <a:gd name="connsiteX2" fmla="*/ 8135094 w 9624943"/>
                <a:gd name="connsiteY2" fmla="*/ 102946 h 2683446"/>
                <a:gd name="connsiteX3" fmla="*/ 9599827 w 9624943"/>
                <a:gd name="connsiteY3" fmla="*/ 1346 h 2683446"/>
                <a:gd name="connsiteX4" fmla="*/ 8109693 w 9624943"/>
                <a:gd name="connsiteY4" fmla="*/ 111413 h 2683446"/>
                <a:gd name="connsiteX5" fmla="*/ 5078626 w 9624943"/>
                <a:gd name="connsiteY5" fmla="*/ 619414 h 2683446"/>
                <a:gd name="connsiteX6" fmla="*/ 345760 w 9624943"/>
                <a:gd name="connsiteY6" fmla="*/ 2549812 h 2683446"/>
                <a:gd name="connsiteX7" fmla="*/ 362693 w 9624943"/>
                <a:gd name="connsiteY7" fmla="*/ 2515945 h 2683446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127992 w 9745841"/>
                <a:gd name="connsiteY8" fmla="*/ 2422812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596845 w 9918361"/>
                <a:gd name="connsiteY0" fmla="*/ 2101080 h 2854820"/>
                <a:gd name="connsiteX1" fmla="*/ 4203645 w 9918361"/>
                <a:gd name="connsiteY1" fmla="*/ 864947 h 2854820"/>
                <a:gd name="connsiteX2" fmla="*/ 8428512 w 9918361"/>
                <a:gd name="connsiteY2" fmla="*/ 102946 h 2854820"/>
                <a:gd name="connsiteX3" fmla="*/ 9893245 w 9918361"/>
                <a:gd name="connsiteY3" fmla="*/ 1346 h 2854820"/>
                <a:gd name="connsiteX4" fmla="*/ 8403111 w 9918361"/>
                <a:gd name="connsiteY4" fmla="*/ 111413 h 2854820"/>
                <a:gd name="connsiteX5" fmla="*/ 5372044 w 9918361"/>
                <a:gd name="connsiteY5" fmla="*/ 619414 h 2854820"/>
                <a:gd name="connsiteX6" fmla="*/ 639178 w 9918361"/>
                <a:gd name="connsiteY6" fmla="*/ 2549812 h 2854820"/>
                <a:gd name="connsiteX7" fmla="*/ 300511 w 9918361"/>
                <a:gd name="connsiteY7" fmla="*/ 2414345 h 2854820"/>
                <a:gd name="connsiteX8" fmla="*/ 622245 w 9918361"/>
                <a:gd name="connsiteY8" fmla="*/ 2084145 h 2854820"/>
                <a:gd name="connsiteX0" fmla="*/ 433386 w 9754902"/>
                <a:gd name="connsiteY0" fmla="*/ 2101080 h 2759853"/>
                <a:gd name="connsiteX1" fmla="*/ 4040186 w 9754902"/>
                <a:gd name="connsiteY1" fmla="*/ 864947 h 2759853"/>
                <a:gd name="connsiteX2" fmla="*/ 8265053 w 9754902"/>
                <a:gd name="connsiteY2" fmla="*/ 102946 h 2759853"/>
                <a:gd name="connsiteX3" fmla="*/ 9729786 w 9754902"/>
                <a:gd name="connsiteY3" fmla="*/ 1346 h 2759853"/>
                <a:gd name="connsiteX4" fmla="*/ 8239652 w 9754902"/>
                <a:gd name="connsiteY4" fmla="*/ 111413 h 2759853"/>
                <a:gd name="connsiteX5" fmla="*/ 5208585 w 9754902"/>
                <a:gd name="connsiteY5" fmla="*/ 619414 h 2759853"/>
                <a:gd name="connsiteX6" fmla="*/ 475719 w 9754902"/>
                <a:gd name="connsiteY6" fmla="*/ 2549812 h 2759853"/>
                <a:gd name="connsiteX7" fmla="*/ 137052 w 9754902"/>
                <a:gd name="connsiteY7" fmla="*/ 2414345 h 2759853"/>
                <a:gd name="connsiteX8" fmla="*/ 458786 w 9754902"/>
                <a:gd name="connsiteY8" fmla="*/ 2084145 h 2759853"/>
                <a:gd name="connsiteX0" fmla="*/ 296362 w 9617878"/>
                <a:gd name="connsiteY0" fmla="*/ 2101080 h 2551623"/>
                <a:gd name="connsiteX1" fmla="*/ 3903162 w 9617878"/>
                <a:gd name="connsiteY1" fmla="*/ 864947 h 2551623"/>
                <a:gd name="connsiteX2" fmla="*/ 8128029 w 9617878"/>
                <a:gd name="connsiteY2" fmla="*/ 102946 h 2551623"/>
                <a:gd name="connsiteX3" fmla="*/ 9592762 w 9617878"/>
                <a:gd name="connsiteY3" fmla="*/ 1346 h 2551623"/>
                <a:gd name="connsiteX4" fmla="*/ 8102628 w 9617878"/>
                <a:gd name="connsiteY4" fmla="*/ 111413 h 2551623"/>
                <a:gd name="connsiteX5" fmla="*/ 5071561 w 9617878"/>
                <a:gd name="connsiteY5" fmla="*/ 619414 h 2551623"/>
                <a:gd name="connsiteX6" fmla="*/ 338695 w 9617878"/>
                <a:gd name="connsiteY6" fmla="*/ 2549812 h 2551623"/>
                <a:gd name="connsiteX7" fmla="*/ 28 w 9617878"/>
                <a:gd name="connsiteY7" fmla="*/ 2414345 h 2551623"/>
                <a:gd name="connsiteX8" fmla="*/ 321762 w 9617878"/>
                <a:gd name="connsiteY8" fmla="*/ 2084145 h 2551623"/>
                <a:gd name="connsiteX0" fmla="*/ 296766 w 9618282"/>
                <a:gd name="connsiteY0" fmla="*/ 2101080 h 2551623"/>
                <a:gd name="connsiteX1" fmla="*/ 3903566 w 9618282"/>
                <a:gd name="connsiteY1" fmla="*/ 864947 h 2551623"/>
                <a:gd name="connsiteX2" fmla="*/ 8128433 w 9618282"/>
                <a:gd name="connsiteY2" fmla="*/ 102946 h 2551623"/>
                <a:gd name="connsiteX3" fmla="*/ 9593166 w 9618282"/>
                <a:gd name="connsiteY3" fmla="*/ 1346 h 2551623"/>
                <a:gd name="connsiteX4" fmla="*/ 8103032 w 9618282"/>
                <a:gd name="connsiteY4" fmla="*/ 111413 h 2551623"/>
                <a:gd name="connsiteX5" fmla="*/ 5071965 w 9618282"/>
                <a:gd name="connsiteY5" fmla="*/ 619414 h 2551623"/>
                <a:gd name="connsiteX6" fmla="*/ 339099 w 9618282"/>
                <a:gd name="connsiteY6" fmla="*/ 2549812 h 2551623"/>
                <a:gd name="connsiteX7" fmla="*/ 432 w 9618282"/>
                <a:gd name="connsiteY7" fmla="*/ 2414345 h 2551623"/>
                <a:gd name="connsiteX8" fmla="*/ 322166 w 9618282"/>
                <a:gd name="connsiteY8" fmla="*/ 2084145 h 2551623"/>
                <a:gd name="connsiteX0" fmla="*/ 296766 w 9618282"/>
                <a:gd name="connsiteY0" fmla="*/ 2101080 h 2542211"/>
                <a:gd name="connsiteX1" fmla="*/ 3903566 w 9618282"/>
                <a:gd name="connsiteY1" fmla="*/ 864947 h 2542211"/>
                <a:gd name="connsiteX2" fmla="*/ 8128433 w 9618282"/>
                <a:gd name="connsiteY2" fmla="*/ 102946 h 2542211"/>
                <a:gd name="connsiteX3" fmla="*/ 9593166 w 9618282"/>
                <a:gd name="connsiteY3" fmla="*/ 1346 h 2542211"/>
                <a:gd name="connsiteX4" fmla="*/ 8103032 w 9618282"/>
                <a:gd name="connsiteY4" fmla="*/ 111413 h 2542211"/>
                <a:gd name="connsiteX5" fmla="*/ 5071965 w 9618282"/>
                <a:gd name="connsiteY5" fmla="*/ 619414 h 2542211"/>
                <a:gd name="connsiteX6" fmla="*/ 358149 w 9618282"/>
                <a:gd name="connsiteY6" fmla="*/ 2540287 h 2542211"/>
                <a:gd name="connsiteX7" fmla="*/ 432 w 9618282"/>
                <a:gd name="connsiteY7" fmla="*/ 2414345 h 2542211"/>
                <a:gd name="connsiteX8" fmla="*/ 322166 w 9618282"/>
                <a:gd name="connsiteY8" fmla="*/ 2084145 h 2542211"/>
                <a:gd name="connsiteX0" fmla="*/ 296766 w 9618282"/>
                <a:gd name="connsiteY0" fmla="*/ 2101080 h 2529687"/>
                <a:gd name="connsiteX1" fmla="*/ 3903566 w 9618282"/>
                <a:gd name="connsiteY1" fmla="*/ 864947 h 2529687"/>
                <a:gd name="connsiteX2" fmla="*/ 8128433 w 9618282"/>
                <a:gd name="connsiteY2" fmla="*/ 102946 h 2529687"/>
                <a:gd name="connsiteX3" fmla="*/ 9593166 w 9618282"/>
                <a:gd name="connsiteY3" fmla="*/ 1346 h 2529687"/>
                <a:gd name="connsiteX4" fmla="*/ 8103032 w 9618282"/>
                <a:gd name="connsiteY4" fmla="*/ 111413 h 2529687"/>
                <a:gd name="connsiteX5" fmla="*/ 5071965 w 9618282"/>
                <a:gd name="connsiteY5" fmla="*/ 619414 h 2529687"/>
                <a:gd name="connsiteX6" fmla="*/ 370849 w 9618282"/>
                <a:gd name="connsiteY6" fmla="*/ 2527587 h 2529687"/>
                <a:gd name="connsiteX7" fmla="*/ 432 w 9618282"/>
                <a:gd name="connsiteY7" fmla="*/ 2414345 h 2529687"/>
                <a:gd name="connsiteX8" fmla="*/ 322166 w 9618282"/>
                <a:gd name="connsiteY8" fmla="*/ 2084145 h 2529687"/>
                <a:gd name="connsiteX0" fmla="*/ 296766 w 9618282"/>
                <a:gd name="connsiteY0" fmla="*/ 2101080 h 2527687"/>
                <a:gd name="connsiteX1" fmla="*/ 3903566 w 9618282"/>
                <a:gd name="connsiteY1" fmla="*/ 864947 h 2527687"/>
                <a:gd name="connsiteX2" fmla="*/ 8128433 w 9618282"/>
                <a:gd name="connsiteY2" fmla="*/ 102946 h 2527687"/>
                <a:gd name="connsiteX3" fmla="*/ 9593166 w 9618282"/>
                <a:gd name="connsiteY3" fmla="*/ 1346 h 2527687"/>
                <a:gd name="connsiteX4" fmla="*/ 8103032 w 9618282"/>
                <a:gd name="connsiteY4" fmla="*/ 111413 h 2527687"/>
                <a:gd name="connsiteX5" fmla="*/ 5071965 w 9618282"/>
                <a:gd name="connsiteY5" fmla="*/ 619414 h 2527687"/>
                <a:gd name="connsiteX6" fmla="*/ 370849 w 9618282"/>
                <a:gd name="connsiteY6" fmla="*/ 2527587 h 2527687"/>
                <a:gd name="connsiteX7" fmla="*/ 432 w 9618282"/>
                <a:gd name="connsiteY7" fmla="*/ 2414345 h 2527687"/>
                <a:gd name="connsiteX8" fmla="*/ 322166 w 9618282"/>
                <a:gd name="connsiteY8" fmla="*/ 2084145 h 2527687"/>
                <a:gd name="connsiteX0" fmla="*/ 296766 w 9618282"/>
                <a:gd name="connsiteY0" fmla="*/ 2101080 h 2537204"/>
                <a:gd name="connsiteX1" fmla="*/ 3903566 w 9618282"/>
                <a:gd name="connsiteY1" fmla="*/ 864947 h 2537204"/>
                <a:gd name="connsiteX2" fmla="*/ 8128433 w 9618282"/>
                <a:gd name="connsiteY2" fmla="*/ 102946 h 2537204"/>
                <a:gd name="connsiteX3" fmla="*/ 9593166 w 9618282"/>
                <a:gd name="connsiteY3" fmla="*/ 1346 h 2537204"/>
                <a:gd name="connsiteX4" fmla="*/ 8103032 w 9618282"/>
                <a:gd name="connsiteY4" fmla="*/ 111413 h 2537204"/>
                <a:gd name="connsiteX5" fmla="*/ 5071965 w 9618282"/>
                <a:gd name="connsiteY5" fmla="*/ 619414 h 2537204"/>
                <a:gd name="connsiteX6" fmla="*/ 370849 w 9618282"/>
                <a:gd name="connsiteY6" fmla="*/ 2537112 h 2537204"/>
                <a:gd name="connsiteX7" fmla="*/ 432 w 9618282"/>
                <a:gd name="connsiteY7" fmla="*/ 2414345 h 2537204"/>
                <a:gd name="connsiteX8" fmla="*/ 322166 w 9618282"/>
                <a:gd name="connsiteY8" fmla="*/ 2084145 h 2537204"/>
                <a:gd name="connsiteX0" fmla="*/ 296766 w 9615149"/>
                <a:gd name="connsiteY0" fmla="*/ 2132572 h 2568696"/>
                <a:gd name="connsiteX1" fmla="*/ 3903566 w 9615149"/>
                <a:gd name="connsiteY1" fmla="*/ 896439 h 2568696"/>
                <a:gd name="connsiteX2" fmla="*/ 8128433 w 9615149"/>
                <a:gd name="connsiteY2" fmla="*/ 134438 h 2568696"/>
                <a:gd name="connsiteX3" fmla="*/ 9589991 w 9615149"/>
                <a:gd name="connsiteY3" fmla="*/ 1088 h 2568696"/>
                <a:gd name="connsiteX4" fmla="*/ 8103032 w 9615149"/>
                <a:gd name="connsiteY4" fmla="*/ 142905 h 2568696"/>
                <a:gd name="connsiteX5" fmla="*/ 5071965 w 9615149"/>
                <a:gd name="connsiteY5" fmla="*/ 650906 h 2568696"/>
                <a:gd name="connsiteX6" fmla="*/ 370849 w 9615149"/>
                <a:gd name="connsiteY6" fmla="*/ 2568604 h 2568696"/>
                <a:gd name="connsiteX7" fmla="*/ 432 w 9615149"/>
                <a:gd name="connsiteY7" fmla="*/ 2445837 h 2568696"/>
                <a:gd name="connsiteX8" fmla="*/ 322166 w 9615149"/>
                <a:gd name="connsiteY8" fmla="*/ 2115637 h 2568696"/>
                <a:gd name="connsiteX0" fmla="*/ 296766 w 9593218"/>
                <a:gd name="connsiteY0" fmla="*/ 2132572 h 2568696"/>
                <a:gd name="connsiteX1" fmla="*/ 3903566 w 9593218"/>
                <a:gd name="connsiteY1" fmla="*/ 896439 h 2568696"/>
                <a:gd name="connsiteX2" fmla="*/ 8128433 w 9593218"/>
                <a:gd name="connsiteY2" fmla="*/ 134438 h 2568696"/>
                <a:gd name="connsiteX3" fmla="*/ 9567766 w 9593218"/>
                <a:gd name="connsiteY3" fmla="*/ 1088 h 2568696"/>
                <a:gd name="connsiteX4" fmla="*/ 8103032 w 9593218"/>
                <a:gd name="connsiteY4" fmla="*/ 142905 h 2568696"/>
                <a:gd name="connsiteX5" fmla="*/ 5071965 w 9593218"/>
                <a:gd name="connsiteY5" fmla="*/ 650906 h 2568696"/>
                <a:gd name="connsiteX6" fmla="*/ 370849 w 9593218"/>
                <a:gd name="connsiteY6" fmla="*/ 2568604 h 2568696"/>
                <a:gd name="connsiteX7" fmla="*/ 432 w 9593218"/>
                <a:gd name="connsiteY7" fmla="*/ 2445837 h 2568696"/>
                <a:gd name="connsiteX8" fmla="*/ 322166 w 9593218"/>
                <a:gd name="connsiteY8" fmla="*/ 2115637 h 2568696"/>
                <a:gd name="csX0" fmla="*/ 296766 w 9593218"/>
                <a:gd name="csY0" fmla="*/ 2132572 h 2446179"/>
                <a:gd name="csX1" fmla="*/ 3903566 w 9593218"/>
                <a:gd name="csY1" fmla="*/ 896439 h 2446179"/>
                <a:gd name="csX2" fmla="*/ 8128433 w 9593218"/>
                <a:gd name="csY2" fmla="*/ 134438 h 2446179"/>
                <a:gd name="csX3" fmla="*/ 9567766 w 9593218"/>
                <a:gd name="csY3" fmla="*/ 1088 h 2446179"/>
                <a:gd name="csX4" fmla="*/ 8103032 w 9593218"/>
                <a:gd name="csY4" fmla="*/ 142905 h 2446179"/>
                <a:gd name="csX5" fmla="*/ 5071965 w 9593218"/>
                <a:gd name="csY5" fmla="*/ 650906 h 2446179"/>
                <a:gd name="csX6" fmla="*/ 432 w 9593218"/>
                <a:gd name="csY6" fmla="*/ 2445837 h 2446179"/>
                <a:gd name="csX7" fmla="*/ 322166 w 9593218"/>
                <a:gd name="csY7" fmla="*/ 2115637 h 2446179"/>
                <a:gd name="csX0" fmla="*/ 0 w 9296452"/>
                <a:gd name="csY0" fmla="*/ 2132572 h 2132572"/>
                <a:gd name="csX1" fmla="*/ 3606800 w 9296452"/>
                <a:gd name="csY1" fmla="*/ 896439 h 2132572"/>
                <a:gd name="csX2" fmla="*/ 7831667 w 9296452"/>
                <a:gd name="csY2" fmla="*/ 134438 h 2132572"/>
                <a:gd name="csX3" fmla="*/ 9271000 w 9296452"/>
                <a:gd name="csY3" fmla="*/ 1088 h 2132572"/>
                <a:gd name="csX4" fmla="*/ 7806266 w 9296452"/>
                <a:gd name="csY4" fmla="*/ 142905 h 2132572"/>
                <a:gd name="csX5" fmla="*/ 4775199 w 9296452"/>
                <a:gd name="csY5" fmla="*/ 650906 h 2132572"/>
                <a:gd name="csX6" fmla="*/ 25400 w 9296452"/>
                <a:gd name="csY6" fmla="*/ 2115637 h 2132572"/>
                <a:gd name="csX0" fmla="*/ 0 w 9366444"/>
                <a:gd name="csY0" fmla="*/ 2199247 h 2199247"/>
                <a:gd name="csX1" fmla="*/ 3606800 w 9366444"/>
                <a:gd name="csY1" fmla="*/ 963114 h 2199247"/>
                <a:gd name="csX2" fmla="*/ 7831667 w 9366444"/>
                <a:gd name="csY2" fmla="*/ 201113 h 2199247"/>
                <a:gd name="csX3" fmla="*/ 9271000 w 9366444"/>
                <a:gd name="csY3" fmla="*/ 67763 h 2199247"/>
                <a:gd name="csX4" fmla="*/ 7806266 w 9366444"/>
                <a:gd name="csY4" fmla="*/ 209580 h 2199247"/>
                <a:gd name="csX5" fmla="*/ 25400 w 9366444"/>
                <a:gd name="csY5" fmla="*/ 2182312 h 2199247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25400 w 9271000"/>
                <a:gd name="csY4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3605742 w 9271000"/>
                <a:gd name="csY4" fmla="*/ 887465 h 2131484"/>
                <a:gd name="csX5" fmla="*/ 25400 w 9271000"/>
                <a:gd name="csY5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7853892 w 9271000"/>
                <a:gd name="csY4" fmla="*/ 125465 h 2131484"/>
                <a:gd name="csX5" fmla="*/ 3605742 w 9271000"/>
                <a:gd name="csY5" fmla="*/ 887465 h 2131484"/>
                <a:gd name="csX6" fmla="*/ 25400 w 9271000"/>
                <a:gd name="csY6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7853892 w 9271000"/>
                <a:gd name="csY4" fmla="*/ 125465 h 2131484"/>
                <a:gd name="csX5" fmla="*/ 3605742 w 9271000"/>
                <a:gd name="csY5" fmla="*/ 887465 h 2131484"/>
                <a:gd name="csX6" fmla="*/ 967317 w 9271000"/>
                <a:gd name="csY6" fmla="*/ 1763765 h 2131484"/>
                <a:gd name="csX7" fmla="*/ 25400 w 9271000"/>
                <a:gd name="csY7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3605742 w 9271000"/>
                <a:gd name="csY4" fmla="*/ 887465 h 2131484"/>
                <a:gd name="csX5" fmla="*/ 967317 w 9271000"/>
                <a:gd name="csY5" fmla="*/ 1763765 h 2131484"/>
                <a:gd name="csX6" fmla="*/ 25400 w 9271000"/>
                <a:gd name="csY6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9271000 w 9271000"/>
                <a:gd name="csY2" fmla="*/ 0 h 2131484"/>
                <a:gd name="csX3" fmla="*/ 3605742 w 9271000"/>
                <a:gd name="csY3" fmla="*/ 887465 h 2131484"/>
                <a:gd name="csX4" fmla="*/ 967317 w 9271000"/>
                <a:gd name="csY4" fmla="*/ 1763765 h 2131484"/>
                <a:gd name="csX5" fmla="*/ 25400 w 9271000"/>
                <a:gd name="csY5" fmla="*/ 2114549 h 2131484"/>
                <a:gd name="csX0" fmla="*/ 0 w 3998966"/>
                <a:gd name="csY0" fmla="*/ 1372681 h 1372681"/>
                <a:gd name="csX1" fmla="*/ 3606800 w 3998966"/>
                <a:gd name="csY1" fmla="*/ 136548 h 1372681"/>
                <a:gd name="csX2" fmla="*/ 3605742 w 3998966"/>
                <a:gd name="csY2" fmla="*/ 128662 h 1372681"/>
                <a:gd name="csX3" fmla="*/ 967317 w 3998966"/>
                <a:gd name="csY3" fmla="*/ 1004962 h 1372681"/>
                <a:gd name="csX4" fmla="*/ 25400 w 3998966"/>
                <a:gd name="csY4" fmla="*/ 1355746 h 1372681"/>
                <a:gd name="csX0" fmla="*/ 0 w 3998966"/>
                <a:gd name="csY0" fmla="*/ 1372681 h 1372681"/>
                <a:gd name="csX1" fmla="*/ 3606800 w 3998966"/>
                <a:gd name="csY1" fmla="*/ 136548 h 1372681"/>
                <a:gd name="csX2" fmla="*/ 3605742 w 3998966"/>
                <a:gd name="csY2" fmla="*/ 128662 h 1372681"/>
                <a:gd name="csX3" fmla="*/ 25400 w 3998966"/>
                <a:gd name="csY3" fmla="*/ 1355746 h 1372681"/>
                <a:gd name="csX0" fmla="*/ 0 w 3875839"/>
                <a:gd name="csY0" fmla="*/ 1327074 h 1327074"/>
                <a:gd name="csX1" fmla="*/ 3606800 w 3875839"/>
                <a:gd name="csY1" fmla="*/ 90941 h 1327074"/>
                <a:gd name="csX2" fmla="*/ 3605742 w 3875839"/>
                <a:gd name="csY2" fmla="*/ 83055 h 1327074"/>
                <a:gd name="csX3" fmla="*/ 25400 w 3875839"/>
                <a:gd name="csY3" fmla="*/ 1310139 h 1327074"/>
                <a:gd name="csX0" fmla="*/ 0 w 4839398"/>
                <a:gd name="csY0" fmla="*/ 1505445 h 1505445"/>
                <a:gd name="csX1" fmla="*/ 3606800 w 4839398"/>
                <a:gd name="csY1" fmla="*/ 269312 h 1505445"/>
                <a:gd name="csX2" fmla="*/ 4839232 w 4839398"/>
                <a:gd name="csY2" fmla="*/ 0 h 1505445"/>
                <a:gd name="csX3" fmla="*/ 25400 w 4839398"/>
                <a:gd name="csY3" fmla="*/ 1488510 h 1505445"/>
                <a:gd name="csX0" fmla="*/ 0 w 4839398"/>
                <a:gd name="csY0" fmla="*/ 1505445 h 1505445"/>
                <a:gd name="csX1" fmla="*/ 3606800 w 4839398"/>
                <a:gd name="csY1" fmla="*/ 269312 h 1505445"/>
                <a:gd name="csX2" fmla="*/ 4839232 w 4839398"/>
                <a:gd name="csY2" fmla="*/ 0 h 1505445"/>
                <a:gd name="csX0" fmla="*/ 0 w 4839278"/>
                <a:gd name="csY0" fmla="*/ 1505445 h 1505445"/>
                <a:gd name="csX1" fmla="*/ 2436747 w 4839278"/>
                <a:gd name="csY1" fmla="*/ 632757 h 1505445"/>
                <a:gd name="csX2" fmla="*/ 4839232 w 4839278"/>
                <a:gd name="csY2" fmla="*/ 0 h 1505445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4839278" h="1505445">
                  <a:moveTo>
                    <a:pt x="0" y="1505445"/>
                  </a:moveTo>
                  <a:cubicBezTo>
                    <a:pt x="1129594" y="1058828"/>
                    <a:pt x="1630208" y="883664"/>
                    <a:pt x="2436747" y="632757"/>
                  </a:cubicBezTo>
                  <a:cubicBezTo>
                    <a:pt x="3243286" y="381850"/>
                    <a:pt x="4849186" y="14670"/>
                    <a:pt x="4839232" y="0"/>
                  </a:cubicBezTo>
                </a:path>
              </a:pathLst>
            </a:custGeom>
            <a:noFill/>
            <a:ln w="31750" cap="rnd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7A1676E6-FB9F-361E-EC3E-573B28C17E38}"/>
                </a:ext>
              </a:extLst>
            </p:cNvPr>
            <p:cNvSpPr/>
            <p:nvPr/>
          </p:nvSpPr>
          <p:spPr>
            <a:xfrm>
              <a:off x="5422109" y="921387"/>
              <a:ext cx="944599" cy="3447437"/>
            </a:xfrm>
            <a:prstGeom prst="arc">
              <a:avLst>
                <a:gd name="adj1" fmla="val 16444166"/>
                <a:gd name="adj2" fmla="val 3599795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CBF0EAE-0F09-BF4F-8D54-5A88F86A2485}"/>
              </a:ext>
            </a:extLst>
          </p:cNvPr>
          <p:cNvGrpSpPr/>
          <p:nvPr/>
        </p:nvGrpSpPr>
        <p:grpSpPr>
          <a:xfrm rot="21165370">
            <a:off x="15878704" y="223883"/>
            <a:ext cx="2597232" cy="1525343"/>
            <a:chOff x="15878529" y="221089"/>
            <a:chExt cx="2597232" cy="1525343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6003715-0AC9-2142-38C2-E5A648916338}"/>
                </a:ext>
              </a:extLst>
            </p:cNvPr>
            <p:cNvSpPr/>
            <p:nvPr/>
          </p:nvSpPr>
          <p:spPr>
            <a:xfrm rot="21426057">
              <a:off x="16402508" y="444604"/>
              <a:ext cx="1707664" cy="1271059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801628 w 2649416"/>
                <a:gd name="csY14" fmla="*/ 1138236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624552 w 2649416"/>
                <a:gd name="csY4" fmla="*/ 982646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295611 h 1632042"/>
                <a:gd name="csX1" fmla="*/ 545123 w 2649416"/>
                <a:gd name="csY1" fmla="*/ 1069334 h 1632042"/>
                <a:gd name="csX2" fmla="*/ 955431 w 2649416"/>
                <a:gd name="csY2" fmla="*/ 1544119 h 1632042"/>
                <a:gd name="csX3" fmla="*/ 1143000 w 2649416"/>
                <a:gd name="csY3" fmla="*/ 1632042 h 1632042"/>
                <a:gd name="csX4" fmla="*/ 624552 w 2649416"/>
                <a:gd name="csY4" fmla="*/ 920773 h 1632042"/>
                <a:gd name="csX5" fmla="*/ 1116323 w 2649416"/>
                <a:gd name="csY5" fmla="*/ 1381777 h 1632042"/>
                <a:gd name="csX6" fmla="*/ 707914 w 2649416"/>
                <a:gd name="csY6" fmla="*/ 660296 h 1632042"/>
                <a:gd name="csX7" fmla="*/ 1107831 w 2649416"/>
                <a:gd name="csY7" fmla="*/ 1256903 h 1632042"/>
                <a:gd name="csX8" fmla="*/ 1324708 w 2649416"/>
                <a:gd name="csY8" fmla="*/ 1338964 h 1632042"/>
                <a:gd name="csX9" fmla="*/ 1184031 w 2649416"/>
                <a:gd name="csY9" fmla="*/ 1145534 h 1632042"/>
                <a:gd name="csX10" fmla="*/ 1101970 w 2649416"/>
                <a:gd name="csY10" fmla="*/ 963826 h 1632042"/>
                <a:gd name="csX11" fmla="*/ 1441939 w 2649416"/>
                <a:gd name="csY11" fmla="*/ 1286211 h 1632042"/>
                <a:gd name="csX12" fmla="*/ 1049215 w 2649416"/>
                <a:gd name="csY12" fmla="*/ 641442 h 1632042"/>
                <a:gd name="csX13" fmla="*/ 1406769 w 2649416"/>
                <a:gd name="csY13" fmla="*/ 952103 h 1632042"/>
                <a:gd name="csX14" fmla="*/ 1367056 w 2649416"/>
                <a:gd name="csY14" fmla="*/ 440210 h 1632042"/>
                <a:gd name="csX15" fmla="*/ 2209800 w 2649416"/>
                <a:gd name="csY15" fmla="*/ 1210011 h 1632042"/>
                <a:gd name="csX16" fmla="*/ 1770142 w 2649416"/>
                <a:gd name="csY16" fmla="*/ 624906 h 1632042"/>
                <a:gd name="csX17" fmla="*/ 2004646 w 2649416"/>
                <a:gd name="csY17" fmla="*/ 758672 h 1632042"/>
                <a:gd name="csX18" fmla="*/ 2058144 w 2649416"/>
                <a:gd name="csY18" fmla="*/ 358842 h 1632042"/>
                <a:gd name="csX19" fmla="*/ 2514600 w 2649416"/>
                <a:gd name="csY19" fmla="*/ 1063472 h 1632042"/>
                <a:gd name="csX20" fmla="*/ 2450123 w 2649416"/>
                <a:gd name="csY20" fmla="*/ 799703 h 1632042"/>
                <a:gd name="csX21" fmla="*/ 2391508 w 2649416"/>
                <a:gd name="csY21" fmla="*/ 500765 h 1632042"/>
                <a:gd name="csX22" fmla="*/ 2649416 w 2649416"/>
                <a:gd name="csY22" fmla="*/ 723503 h 1632042"/>
                <a:gd name="csX23" fmla="*/ 2643554 w 2649416"/>
                <a:gd name="csY23" fmla="*/ 682472 h 1632042"/>
                <a:gd name="csX24" fmla="*/ 2479431 w 2649416"/>
                <a:gd name="csY24" fmla="*/ 348365 h 1632042"/>
                <a:gd name="csX25" fmla="*/ 2274392 w 2649416"/>
                <a:gd name="csY25" fmla="*/ 28706 h 1632042"/>
                <a:gd name="csX26" fmla="*/ 1123778 w 2649416"/>
                <a:gd name="csY26" fmla="*/ 1 h 1632042"/>
                <a:gd name="csX27" fmla="*/ 93785 w 2649416"/>
                <a:gd name="csY27" fmla="*/ 49426 h 1632042"/>
                <a:gd name="csX28" fmla="*/ 0 w 2649416"/>
                <a:gd name="csY28" fmla="*/ 119765 h 1632042"/>
                <a:gd name="csX29" fmla="*/ 29308 w 2649416"/>
                <a:gd name="csY29" fmla="*/ 119765 h 163204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</a:cxnLst>
              <a:rect l="l" t="t" r="r" b="b"/>
              <a:pathLst>
                <a:path w="2649416" h="1632042">
                  <a:moveTo>
                    <a:pt x="117231" y="295611"/>
                  </a:moveTo>
                  <a:lnTo>
                    <a:pt x="545123" y="1069334"/>
                  </a:lnTo>
                  <a:lnTo>
                    <a:pt x="955431" y="1544119"/>
                  </a:lnTo>
                  <a:lnTo>
                    <a:pt x="1143000" y="1632042"/>
                  </a:lnTo>
                  <a:lnTo>
                    <a:pt x="624552" y="920773"/>
                  </a:lnTo>
                  <a:cubicBezTo>
                    <a:pt x="433075" y="715619"/>
                    <a:pt x="1284354" y="1581069"/>
                    <a:pt x="1116323" y="1381777"/>
                  </a:cubicBezTo>
                  <a:lnTo>
                    <a:pt x="707914" y="660296"/>
                  </a:lnTo>
                  <a:lnTo>
                    <a:pt x="1107831" y="1256903"/>
                  </a:lnTo>
                  <a:cubicBezTo>
                    <a:pt x="1112245" y="1262393"/>
                    <a:pt x="1324708" y="1338964"/>
                    <a:pt x="1324708" y="1338964"/>
                  </a:cubicBezTo>
                  <a:lnTo>
                    <a:pt x="1184031" y="1145534"/>
                  </a:lnTo>
                  <a:cubicBezTo>
                    <a:pt x="1152588" y="975745"/>
                    <a:pt x="1101970" y="1052646"/>
                    <a:pt x="1101970" y="963826"/>
                  </a:cubicBezTo>
                  <a:lnTo>
                    <a:pt x="1441939" y="1286211"/>
                  </a:lnTo>
                  <a:lnTo>
                    <a:pt x="1049215" y="641442"/>
                  </a:lnTo>
                  <a:lnTo>
                    <a:pt x="1406769" y="952103"/>
                  </a:lnTo>
                  <a:lnTo>
                    <a:pt x="1367056" y="440210"/>
                  </a:lnTo>
                  <a:lnTo>
                    <a:pt x="2209800" y="1210011"/>
                  </a:lnTo>
                  <a:lnTo>
                    <a:pt x="1770142" y="624906"/>
                  </a:lnTo>
                  <a:cubicBezTo>
                    <a:pt x="1707788" y="512667"/>
                    <a:pt x="1862986" y="584816"/>
                    <a:pt x="2004646" y="758672"/>
                  </a:cubicBezTo>
                  <a:lnTo>
                    <a:pt x="2058144" y="358842"/>
                  </a:lnTo>
                  <a:cubicBezTo>
                    <a:pt x="2140205" y="399873"/>
                    <a:pt x="2449270" y="989995"/>
                    <a:pt x="2514600" y="1063472"/>
                  </a:cubicBezTo>
                  <a:cubicBezTo>
                    <a:pt x="2579930" y="1136949"/>
                    <a:pt x="2450123" y="799703"/>
                    <a:pt x="2450123" y="799703"/>
                  </a:cubicBezTo>
                  <a:lnTo>
                    <a:pt x="2391508" y="500765"/>
                  </a:lnTo>
                  <a:cubicBezTo>
                    <a:pt x="2628587" y="713528"/>
                    <a:pt x="2532312" y="653244"/>
                    <a:pt x="2649416" y="723503"/>
                  </a:cubicBezTo>
                  <a:lnTo>
                    <a:pt x="2643554" y="682472"/>
                  </a:lnTo>
                  <a:cubicBezTo>
                    <a:pt x="2588846" y="571103"/>
                    <a:pt x="2540958" y="457326"/>
                    <a:pt x="2479431" y="348365"/>
                  </a:cubicBezTo>
                  <a:cubicBezTo>
                    <a:pt x="2417904" y="239404"/>
                    <a:pt x="2500334" y="86767"/>
                    <a:pt x="2274392" y="28706"/>
                  </a:cubicBezTo>
                  <a:lnTo>
                    <a:pt x="1123778" y="1"/>
                  </a:lnTo>
                  <a:lnTo>
                    <a:pt x="93785" y="49426"/>
                  </a:lnTo>
                  <a:lnTo>
                    <a:pt x="0" y="119765"/>
                  </a:lnTo>
                  <a:lnTo>
                    <a:pt x="29308" y="119765"/>
                  </a:lnTo>
                </a:path>
              </a:pathLst>
            </a:custGeom>
            <a:solidFill>
              <a:schemeClr val="accent2">
                <a:lumMod val="5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80286A3-C768-A759-662D-0F9A3EE472F3}"/>
                </a:ext>
              </a:extLst>
            </p:cNvPr>
            <p:cNvSpPr/>
            <p:nvPr/>
          </p:nvSpPr>
          <p:spPr>
            <a:xfrm>
              <a:off x="16022916" y="221089"/>
              <a:ext cx="2076423" cy="522576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0 h 3381412"/>
                <a:gd name="csX1" fmla="*/ 2974975 w 9951873"/>
                <a:gd name="csY1" fmla="*/ 879475 h 3381412"/>
                <a:gd name="csX2" fmla="*/ 574675 w 9951873"/>
                <a:gd name="csY2" fmla="*/ 2530475 h 3381412"/>
                <a:gd name="csX3" fmla="*/ 574675 w 9951873"/>
                <a:gd name="csY3" fmla="*/ 2530475 h 3381412"/>
                <a:gd name="csX4" fmla="*/ 1079500 w 9951873"/>
                <a:gd name="csY4" fmla="*/ 2835275 h 3381412"/>
                <a:gd name="csX5" fmla="*/ 708025 w 9951873"/>
                <a:gd name="csY5" fmla="*/ 3381375 h 3381412"/>
                <a:gd name="csX6" fmla="*/ 3635375 w 9951873"/>
                <a:gd name="csY6" fmla="*/ 2632075 h 3381412"/>
                <a:gd name="csX7" fmla="*/ 6403975 w 9951873"/>
                <a:gd name="csY7" fmla="*/ 1450975 h 3381412"/>
                <a:gd name="csX8" fmla="*/ 9807575 w 9951873"/>
                <a:gd name="csY8" fmla="*/ 676275 h 3381412"/>
                <a:gd name="csX9" fmla="*/ 9794875 w 9951873"/>
                <a:gd name="csY9" fmla="*/ 422275 h 3381412"/>
                <a:gd name="csX10" fmla="*/ 6276975 w 9951873"/>
                <a:gd name="csY10" fmla="*/ 688975 h 3381412"/>
                <a:gd name="csX11" fmla="*/ 3174 w 9951873"/>
                <a:gd name="csY11" fmla="*/ 3175 h 3381412"/>
                <a:gd name="csX0" fmla="*/ 0 w 9951873"/>
                <a:gd name="csY0" fmla="*/ 0 h 3381412"/>
                <a:gd name="csX1" fmla="*/ 574675 w 9951873"/>
                <a:gd name="csY1" fmla="*/ 2530475 h 3381412"/>
                <a:gd name="csX2" fmla="*/ 574675 w 9951873"/>
                <a:gd name="csY2" fmla="*/ 2530475 h 3381412"/>
                <a:gd name="csX3" fmla="*/ 1079500 w 9951873"/>
                <a:gd name="csY3" fmla="*/ 2835275 h 3381412"/>
                <a:gd name="csX4" fmla="*/ 708025 w 9951873"/>
                <a:gd name="csY4" fmla="*/ 3381375 h 3381412"/>
                <a:gd name="csX5" fmla="*/ 3635375 w 9951873"/>
                <a:gd name="csY5" fmla="*/ 2632075 h 3381412"/>
                <a:gd name="csX6" fmla="*/ 6403975 w 9951873"/>
                <a:gd name="csY6" fmla="*/ 1450975 h 3381412"/>
                <a:gd name="csX7" fmla="*/ 9807575 w 9951873"/>
                <a:gd name="csY7" fmla="*/ 676275 h 3381412"/>
                <a:gd name="csX8" fmla="*/ 9794875 w 9951873"/>
                <a:gd name="csY8" fmla="*/ 422275 h 3381412"/>
                <a:gd name="csX9" fmla="*/ 6276975 w 9951873"/>
                <a:gd name="csY9" fmla="*/ 688975 h 3381412"/>
                <a:gd name="csX10" fmla="*/ 3174 w 9951873"/>
                <a:gd name="csY10" fmla="*/ 3175 h 3381412"/>
                <a:gd name="csX0" fmla="*/ 0 w 9951873"/>
                <a:gd name="csY0" fmla="*/ 0 h 3423736"/>
                <a:gd name="csX1" fmla="*/ 574675 w 9951873"/>
                <a:gd name="csY1" fmla="*/ 2530475 h 3423736"/>
                <a:gd name="csX2" fmla="*/ 574675 w 9951873"/>
                <a:gd name="csY2" fmla="*/ 2530475 h 3423736"/>
                <a:gd name="csX3" fmla="*/ 1079500 w 9951873"/>
                <a:gd name="csY3" fmla="*/ 2835275 h 3423736"/>
                <a:gd name="csX4" fmla="*/ 708025 w 9951873"/>
                <a:gd name="csY4" fmla="*/ 3381375 h 3423736"/>
                <a:gd name="csX5" fmla="*/ 6403975 w 9951873"/>
                <a:gd name="csY5" fmla="*/ 1450975 h 3423736"/>
                <a:gd name="csX6" fmla="*/ 9807575 w 9951873"/>
                <a:gd name="csY6" fmla="*/ 676275 h 3423736"/>
                <a:gd name="csX7" fmla="*/ 9794875 w 9951873"/>
                <a:gd name="csY7" fmla="*/ 422275 h 3423736"/>
                <a:gd name="csX8" fmla="*/ 6276975 w 9951873"/>
                <a:gd name="csY8" fmla="*/ 688975 h 3423736"/>
                <a:gd name="csX9" fmla="*/ 3174 w 9951873"/>
                <a:gd name="csY9" fmla="*/ 3175 h 3423736"/>
                <a:gd name="csX0" fmla="*/ 0 w 9951873"/>
                <a:gd name="csY0" fmla="*/ 0 h 2881877"/>
                <a:gd name="csX1" fmla="*/ 574675 w 9951873"/>
                <a:gd name="csY1" fmla="*/ 2530475 h 2881877"/>
                <a:gd name="csX2" fmla="*/ 574675 w 9951873"/>
                <a:gd name="csY2" fmla="*/ 2530475 h 2881877"/>
                <a:gd name="csX3" fmla="*/ 1079500 w 9951873"/>
                <a:gd name="csY3" fmla="*/ 2835275 h 2881877"/>
                <a:gd name="csX4" fmla="*/ 6403975 w 9951873"/>
                <a:gd name="csY4" fmla="*/ 1450975 h 2881877"/>
                <a:gd name="csX5" fmla="*/ 9807575 w 9951873"/>
                <a:gd name="csY5" fmla="*/ 676275 h 2881877"/>
                <a:gd name="csX6" fmla="*/ 9794875 w 9951873"/>
                <a:gd name="csY6" fmla="*/ 422275 h 2881877"/>
                <a:gd name="csX7" fmla="*/ 6276975 w 9951873"/>
                <a:gd name="csY7" fmla="*/ 688975 h 2881877"/>
                <a:gd name="csX8" fmla="*/ 3174 w 9951873"/>
                <a:gd name="csY8" fmla="*/ 3175 h 2881877"/>
                <a:gd name="csX0" fmla="*/ 0 w 9951873"/>
                <a:gd name="csY0" fmla="*/ 0 h 2530475"/>
                <a:gd name="csX1" fmla="*/ 574675 w 9951873"/>
                <a:gd name="csY1" fmla="*/ 2530475 h 2530475"/>
                <a:gd name="csX2" fmla="*/ 574675 w 9951873"/>
                <a:gd name="csY2" fmla="*/ 2530475 h 2530475"/>
                <a:gd name="csX3" fmla="*/ 6403975 w 9951873"/>
                <a:gd name="csY3" fmla="*/ 1450975 h 2530475"/>
                <a:gd name="csX4" fmla="*/ 9807575 w 9951873"/>
                <a:gd name="csY4" fmla="*/ 676275 h 2530475"/>
                <a:gd name="csX5" fmla="*/ 9794875 w 9951873"/>
                <a:gd name="csY5" fmla="*/ 422275 h 2530475"/>
                <a:gd name="csX6" fmla="*/ 6276975 w 9951873"/>
                <a:gd name="csY6" fmla="*/ 688975 h 2530475"/>
                <a:gd name="csX7" fmla="*/ 3174 w 9951873"/>
                <a:gd name="csY7" fmla="*/ 3175 h 2530475"/>
                <a:gd name="csX0" fmla="*/ 0 w 9951873"/>
                <a:gd name="csY0" fmla="*/ 0 h 2530475"/>
                <a:gd name="csX1" fmla="*/ 574675 w 9951873"/>
                <a:gd name="csY1" fmla="*/ 2530475 h 2530475"/>
                <a:gd name="csX2" fmla="*/ 6403975 w 9951873"/>
                <a:gd name="csY2" fmla="*/ 1450975 h 2530475"/>
                <a:gd name="csX3" fmla="*/ 9807575 w 9951873"/>
                <a:gd name="csY3" fmla="*/ 676275 h 2530475"/>
                <a:gd name="csX4" fmla="*/ 9794875 w 9951873"/>
                <a:gd name="csY4" fmla="*/ 422275 h 2530475"/>
                <a:gd name="csX5" fmla="*/ 6276975 w 9951873"/>
                <a:gd name="csY5" fmla="*/ 688975 h 2530475"/>
                <a:gd name="csX6" fmla="*/ 3174 w 9951873"/>
                <a:gd name="csY6" fmla="*/ 3175 h 2530475"/>
                <a:gd name="csX0" fmla="*/ 0 w 9951873"/>
                <a:gd name="csY0" fmla="*/ 0 h 1450975"/>
                <a:gd name="csX1" fmla="*/ 6403975 w 9951873"/>
                <a:gd name="csY1" fmla="*/ 1450975 h 1450975"/>
                <a:gd name="csX2" fmla="*/ 9807575 w 9951873"/>
                <a:gd name="csY2" fmla="*/ 676275 h 1450975"/>
                <a:gd name="csX3" fmla="*/ 9794875 w 9951873"/>
                <a:gd name="csY3" fmla="*/ 422275 h 1450975"/>
                <a:gd name="csX4" fmla="*/ 6276975 w 9951873"/>
                <a:gd name="csY4" fmla="*/ 688975 h 1450975"/>
                <a:gd name="csX5" fmla="*/ 3174 w 9951873"/>
                <a:gd name="csY5" fmla="*/ 3175 h 1450975"/>
                <a:gd name="csX0" fmla="*/ 0 w 9951873"/>
                <a:gd name="csY0" fmla="*/ 0 h 1450975"/>
                <a:gd name="csX1" fmla="*/ 6403975 w 9951873"/>
                <a:gd name="csY1" fmla="*/ 1450975 h 1450975"/>
                <a:gd name="csX2" fmla="*/ 9807575 w 9951873"/>
                <a:gd name="csY2" fmla="*/ 676275 h 1450975"/>
                <a:gd name="csX3" fmla="*/ 9794875 w 9951873"/>
                <a:gd name="csY3" fmla="*/ 422275 h 1450975"/>
                <a:gd name="csX4" fmla="*/ 6276975 w 9951873"/>
                <a:gd name="csY4" fmla="*/ 688975 h 1450975"/>
                <a:gd name="csX0" fmla="*/ 127000 w 3674898"/>
                <a:gd name="csY0" fmla="*/ 1029019 h 1029019"/>
                <a:gd name="csX1" fmla="*/ 3530600 w 3674898"/>
                <a:gd name="csY1" fmla="*/ 254319 h 1029019"/>
                <a:gd name="csX2" fmla="*/ 3517900 w 3674898"/>
                <a:gd name="csY2" fmla="*/ 319 h 1029019"/>
                <a:gd name="csX3" fmla="*/ 0 w 3674898"/>
                <a:gd name="csY3" fmla="*/ 267019 h 1029019"/>
                <a:gd name="csX0" fmla="*/ 1750646 w 3674898"/>
                <a:gd name="csY0" fmla="*/ 501481 h 501481"/>
                <a:gd name="csX1" fmla="*/ 3530600 w 3674898"/>
                <a:gd name="csY1" fmla="*/ 254319 h 501481"/>
                <a:gd name="csX2" fmla="*/ 3517900 w 3674898"/>
                <a:gd name="csY2" fmla="*/ 319 h 501481"/>
                <a:gd name="csX3" fmla="*/ 0 w 3674898"/>
                <a:gd name="csY3" fmla="*/ 267019 h 501481"/>
                <a:gd name="csX0" fmla="*/ 115277 w 2068467"/>
                <a:gd name="csY0" fmla="*/ 503874 h 503874"/>
                <a:gd name="csX1" fmla="*/ 1895231 w 2068467"/>
                <a:gd name="csY1" fmla="*/ 256712 h 503874"/>
                <a:gd name="csX2" fmla="*/ 1882531 w 2068467"/>
                <a:gd name="csY2" fmla="*/ 2712 h 503874"/>
                <a:gd name="csX3" fmla="*/ 0 w 2068467"/>
                <a:gd name="csY3" fmla="*/ 93566 h 503874"/>
                <a:gd name="csX0" fmla="*/ 115277 w 2068467"/>
                <a:gd name="csY0" fmla="*/ 503874 h 503874"/>
                <a:gd name="csX1" fmla="*/ 1895231 w 2068467"/>
                <a:gd name="csY1" fmla="*/ 256712 h 503874"/>
                <a:gd name="csX2" fmla="*/ 1882531 w 2068467"/>
                <a:gd name="csY2" fmla="*/ 2712 h 503874"/>
                <a:gd name="csX3" fmla="*/ 0 w 2068467"/>
                <a:gd name="csY3" fmla="*/ 93566 h 503874"/>
                <a:gd name="csX0" fmla="*/ 115277 w 2068467"/>
                <a:gd name="csY0" fmla="*/ 505419 h 505419"/>
                <a:gd name="csX1" fmla="*/ 1895231 w 2068467"/>
                <a:gd name="csY1" fmla="*/ 258257 h 505419"/>
                <a:gd name="csX2" fmla="*/ 1882531 w 2068467"/>
                <a:gd name="csY2" fmla="*/ 4257 h 505419"/>
                <a:gd name="csX3" fmla="*/ 0 w 2068467"/>
                <a:gd name="csY3" fmla="*/ 95111 h 505419"/>
                <a:gd name="csX0" fmla="*/ 115277 w 2068467"/>
                <a:gd name="csY0" fmla="*/ 505419 h 505419"/>
                <a:gd name="csX1" fmla="*/ 318401 w 2068467"/>
                <a:gd name="csY1" fmla="*/ 374033 h 505419"/>
                <a:gd name="csX2" fmla="*/ 1895231 w 2068467"/>
                <a:gd name="csY2" fmla="*/ 258257 h 505419"/>
                <a:gd name="csX3" fmla="*/ 1882531 w 2068467"/>
                <a:gd name="csY3" fmla="*/ 4257 h 505419"/>
                <a:gd name="csX4" fmla="*/ 0 w 2068467"/>
                <a:gd name="csY4" fmla="*/ 95111 h 505419"/>
                <a:gd name="csX0" fmla="*/ 115277 w 2068467"/>
                <a:gd name="csY0" fmla="*/ 505419 h 534429"/>
                <a:gd name="csX1" fmla="*/ 183585 w 2068467"/>
                <a:gd name="csY1" fmla="*/ 520571 h 534429"/>
                <a:gd name="csX2" fmla="*/ 1895231 w 2068467"/>
                <a:gd name="csY2" fmla="*/ 258257 h 534429"/>
                <a:gd name="csX3" fmla="*/ 1882531 w 2068467"/>
                <a:gd name="csY3" fmla="*/ 4257 h 534429"/>
                <a:gd name="csX4" fmla="*/ 0 w 2068467"/>
                <a:gd name="csY4" fmla="*/ 95111 h 534429"/>
                <a:gd name="csX0" fmla="*/ 6411 w 2076832"/>
                <a:gd name="csY0" fmla="*/ 106834 h 523165"/>
                <a:gd name="csX1" fmla="*/ 191950 w 2076832"/>
                <a:gd name="csY1" fmla="*/ 520571 h 523165"/>
                <a:gd name="csX2" fmla="*/ 1903596 w 2076832"/>
                <a:gd name="csY2" fmla="*/ 258257 h 523165"/>
                <a:gd name="csX3" fmla="*/ 1890896 w 2076832"/>
                <a:gd name="csY3" fmla="*/ 4257 h 523165"/>
                <a:gd name="csX4" fmla="*/ 8365 w 2076832"/>
                <a:gd name="csY4" fmla="*/ 95111 h 523165"/>
                <a:gd name="csX0" fmla="*/ 6411 w 2076423"/>
                <a:gd name="csY0" fmla="*/ 105668 h 521999"/>
                <a:gd name="csX1" fmla="*/ 191950 w 2076423"/>
                <a:gd name="csY1" fmla="*/ 519405 h 521999"/>
                <a:gd name="csX2" fmla="*/ 1903596 w 2076423"/>
                <a:gd name="csY2" fmla="*/ 257091 h 521999"/>
                <a:gd name="csX3" fmla="*/ 1890896 w 2076423"/>
                <a:gd name="csY3" fmla="*/ 3091 h 521999"/>
                <a:gd name="csX4" fmla="*/ 14226 w 2076423"/>
                <a:gd name="csY4" fmla="*/ 111529 h 521999"/>
                <a:gd name="csX0" fmla="*/ 6411 w 2076423"/>
                <a:gd name="csY0" fmla="*/ 106245 h 522576"/>
                <a:gd name="csX1" fmla="*/ 191950 w 2076423"/>
                <a:gd name="csY1" fmla="*/ 519982 h 522576"/>
                <a:gd name="csX2" fmla="*/ 1903596 w 2076423"/>
                <a:gd name="csY2" fmla="*/ 257668 h 522576"/>
                <a:gd name="csX3" fmla="*/ 1890896 w 2076423"/>
                <a:gd name="csY3" fmla="*/ 3668 h 522576"/>
                <a:gd name="csX4" fmla="*/ 14226 w 2076423"/>
                <a:gd name="csY4" fmla="*/ 112106 h 52257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076423" h="522576">
                  <a:moveTo>
                    <a:pt x="6411" y="106245"/>
                  </a:moveTo>
                  <a:cubicBezTo>
                    <a:pt x="40265" y="98024"/>
                    <a:pt x="-104709" y="561176"/>
                    <a:pt x="191950" y="519982"/>
                  </a:cubicBezTo>
                  <a:cubicBezTo>
                    <a:pt x="488609" y="478788"/>
                    <a:pt x="1642908" y="332974"/>
                    <a:pt x="1903596" y="257668"/>
                  </a:cubicBezTo>
                  <a:cubicBezTo>
                    <a:pt x="2057054" y="189670"/>
                    <a:pt x="2205791" y="27928"/>
                    <a:pt x="1890896" y="3668"/>
                  </a:cubicBezTo>
                  <a:cubicBezTo>
                    <a:pt x="1576001" y="-20592"/>
                    <a:pt x="725915" y="82310"/>
                    <a:pt x="14226" y="112106"/>
                  </a:cubicBezTo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9F637C1-5869-4E89-CCD9-96734ACAA3D5}"/>
                </a:ext>
              </a:extLst>
            </p:cNvPr>
            <p:cNvSpPr/>
            <p:nvPr/>
          </p:nvSpPr>
          <p:spPr>
            <a:xfrm>
              <a:off x="16036918" y="418248"/>
              <a:ext cx="2438843" cy="1321164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2209800 w 2649416"/>
                <a:gd name="csY14" fmla="*/ 1459523 h 1793631"/>
                <a:gd name="csX15" fmla="*/ 1905000 w 2649416"/>
                <a:gd name="csY15" fmla="*/ 902677 h 1793631"/>
                <a:gd name="csX16" fmla="*/ 2004646 w 2649416"/>
                <a:gd name="csY16" fmla="*/ 1008184 h 1793631"/>
                <a:gd name="csX17" fmla="*/ 2268416 w 2649416"/>
                <a:gd name="csY17" fmla="*/ 1189892 h 1793631"/>
                <a:gd name="csX18" fmla="*/ 2514600 w 2649416"/>
                <a:gd name="csY18" fmla="*/ 1312984 h 1793631"/>
                <a:gd name="csX19" fmla="*/ 2450123 w 2649416"/>
                <a:gd name="csY19" fmla="*/ 1049215 h 1793631"/>
                <a:gd name="csX20" fmla="*/ 2391508 w 2649416"/>
                <a:gd name="csY20" fmla="*/ 750277 h 1793631"/>
                <a:gd name="csX21" fmla="*/ 2649416 w 2649416"/>
                <a:gd name="csY21" fmla="*/ 973015 h 1793631"/>
                <a:gd name="csX22" fmla="*/ 2643554 w 2649416"/>
                <a:gd name="csY22" fmla="*/ 931984 h 1793631"/>
                <a:gd name="csX23" fmla="*/ 2479431 w 2649416"/>
                <a:gd name="csY23" fmla="*/ 597877 h 1793631"/>
                <a:gd name="csX24" fmla="*/ 2250831 w 2649416"/>
                <a:gd name="csY24" fmla="*/ 316523 h 1793631"/>
                <a:gd name="csX25" fmla="*/ 2198077 w 2649416"/>
                <a:gd name="csY25" fmla="*/ 240323 h 1793631"/>
                <a:gd name="csX26" fmla="*/ 2198077 w 2649416"/>
                <a:gd name="csY26" fmla="*/ 234461 h 1793631"/>
                <a:gd name="csX27" fmla="*/ 2057400 w 2649416"/>
                <a:gd name="csY27" fmla="*/ 0 h 1793631"/>
                <a:gd name="csX28" fmla="*/ 1946031 w 2649416"/>
                <a:gd name="csY28" fmla="*/ 128954 h 1793631"/>
                <a:gd name="csX29" fmla="*/ 1406770 w 2649416"/>
                <a:gd name="csY29" fmla="*/ 187569 h 1793631"/>
                <a:gd name="csX30" fmla="*/ 996462 w 2649416"/>
                <a:gd name="csY30" fmla="*/ 234461 h 1793631"/>
                <a:gd name="csX31" fmla="*/ 93785 w 2649416"/>
                <a:gd name="csY31" fmla="*/ 298938 h 1793631"/>
                <a:gd name="csX32" fmla="*/ 0 w 2649416"/>
                <a:gd name="csY32" fmla="*/ 369277 h 1793631"/>
                <a:gd name="csX33" fmla="*/ 29308 w 2649416"/>
                <a:gd name="csY33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957754 w 2649416"/>
                <a:gd name="csY14" fmla="*/ 1377298 h 1793631"/>
                <a:gd name="csX15" fmla="*/ 2209800 w 2649416"/>
                <a:gd name="csY15" fmla="*/ 1459523 h 1793631"/>
                <a:gd name="csX16" fmla="*/ 1905000 w 2649416"/>
                <a:gd name="csY16" fmla="*/ 902677 h 1793631"/>
                <a:gd name="csX17" fmla="*/ 2004646 w 2649416"/>
                <a:gd name="csY17" fmla="*/ 1008184 h 1793631"/>
                <a:gd name="csX18" fmla="*/ 2268416 w 2649416"/>
                <a:gd name="csY18" fmla="*/ 1189892 h 1793631"/>
                <a:gd name="csX19" fmla="*/ 2514600 w 2649416"/>
                <a:gd name="csY19" fmla="*/ 1312984 h 1793631"/>
                <a:gd name="csX20" fmla="*/ 2450123 w 2649416"/>
                <a:gd name="csY20" fmla="*/ 1049215 h 1793631"/>
                <a:gd name="csX21" fmla="*/ 2391508 w 2649416"/>
                <a:gd name="csY21" fmla="*/ 750277 h 1793631"/>
                <a:gd name="csX22" fmla="*/ 2649416 w 2649416"/>
                <a:gd name="csY22" fmla="*/ 973015 h 1793631"/>
                <a:gd name="csX23" fmla="*/ 2643554 w 2649416"/>
                <a:gd name="csY23" fmla="*/ 931984 h 1793631"/>
                <a:gd name="csX24" fmla="*/ 2479431 w 2649416"/>
                <a:gd name="csY24" fmla="*/ 597877 h 1793631"/>
                <a:gd name="csX25" fmla="*/ 2250831 w 2649416"/>
                <a:gd name="csY25" fmla="*/ 316523 h 1793631"/>
                <a:gd name="csX26" fmla="*/ 2198077 w 2649416"/>
                <a:gd name="csY26" fmla="*/ 240323 h 1793631"/>
                <a:gd name="csX27" fmla="*/ 2198077 w 2649416"/>
                <a:gd name="csY27" fmla="*/ 234461 h 1793631"/>
                <a:gd name="csX28" fmla="*/ 2057400 w 2649416"/>
                <a:gd name="csY28" fmla="*/ 0 h 1793631"/>
                <a:gd name="csX29" fmla="*/ 1946031 w 2649416"/>
                <a:gd name="csY29" fmla="*/ 128954 h 1793631"/>
                <a:gd name="csX30" fmla="*/ 1406770 w 2649416"/>
                <a:gd name="csY30" fmla="*/ 187569 h 1793631"/>
                <a:gd name="csX31" fmla="*/ 996462 w 2649416"/>
                <a:gd name="csY31" fmla="*/ 234461 h 1793631"/>
                <a:gd name="csX32" fmla="*/ 93785 w 2649416"/>
                <a:gd name="csY32" fmla="*/ 298938 h 1793631"/>
                <a:gd name="csX33" fmla="*/ 0 w 2649416"/>
                <a:gd name="csY33" fmla="*/ 369277 h 1793631"/>
                <a:gd name="csX34" fmla="*/ 29308 w 2649416"/>
                <a:gd name="csY34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647093 w 2649416"/>
                <a:gd name="csY14" fmla="*/ 1264404 h 1793631"/>
                <a:gd name="csX15" fmla="*/ 1957754 w 2649416"/>
                <a:gd name="csY15" fmla="*/ 1377298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957754 w 2649416"/>
                <a:gd name="csY15" fmla="*/ 1377298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1998785 w 2649416"/>
                <a:gd name="csY16" fmla="*/ 1429981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444262 w 2649416"/>
                <a:gd name="csY23" fmla="*/ 1043800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444262 w 2649416"/>
                <a:gd name="csY23" fmla="*/ 1043800 h 1793631"/>
                <a:gd name="csX24" fmla="*/ 2649416 w 2649416"/>
                <a:gd name="csY24" fmla="*/ 973015 h 1793631"/>
                <a:gd name="csX25" fmla="*/ 2215661 w 2649416"/>
                <a:gd name="csY25" fmla="*/ 615883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522275"/>
                <a:gd name="csY0" fmla="*/ 545123 h 1793631"/>
                <a:gd name="csX1" fmla="*/ 545123 w 2522275"/>
                <a:gd name="csY1" fmla="*/ 1318846 h 1793631"/>
                <a:gd name="csX2" fmla="*/ 955431 w 2522275"/>
                <a:gd name="csY2" fmla="*/ 1793631 h 1793631"/>
                <a:gd name="csX3" fmla="*/ 609600 w 2522275"/>
                <a:gd name="csY3" fmla="*/ 1189141 h 1793631"/>
                <a:gd name="csX4" fmla="*/ 973016 w 2522275"/>
                <a:gd name="csY4" fmla="*/ 1576754 h 1793631"/>
                <a:gd name="csX5" fmla="*/ 773723 w 2522275"/>
                <a:gd name="csY5" fmla="*/ 1277816 h 1793631"/>
                <a:gd name="csX6" fmla="*/ 937846 w 2522275"/>
                <a:gd name="csY6" fmla="*/ 1318846 h 1793631"/>
                <a:gd name="csX7" fmla="*/ 1107831 w 2522275"/>
                <a:gd name="csY7" fmla="*/ 1506415 h 1793631"/>
                <a:gd name="csX8" fmla="*/ 1324708 w 2522275"/>
                <a:gd name="csY8" fmla="*/ 1588476 h 1793631"/>
                <a:gd name="csX9" fmla="*/ 1184031 w 2522275"/>
                <a:gd name="csY9" fmla="*/ 1395046 h 1793631"/>
                <a:gd name="csX10" fmla="*/ 1101970 w 2522275"/>
                <a:gd name="csY10" fmla="*/ 1213338 h 1793631"/>
                <a:gd name="csX11" fmla="*/ 1441939 w 2522275"/>
                <a:gd name="csY11" fmla="*/ 1535723 h 1793631"/>
                <a:gd name="csX12" fmla="*/ 1049215 w 2522275"/>
                <a:gd name="csY12" fmla="*/ 890954 h 1793631"/>
                <a:gd name="csX13" fmla="*/ 1406769 w 2522275"/>
                <a:gd name="csY13" fmla="*/ 1201615 h 1793631"/>
                <a:gd name="csX14" fmla="*/ 1324708 w 2522275"/>
                <a:gd name="csY14" fmla="*/ 624675 h 1793631"/>
                <a:gd name="csX15" fmla="*/ 1781908 w 2522275"/>
                <a:gd name="csY15" fmla="*/ 1264404 h 1793631"/>
                <a:gd name="csX16" fmla="*/ 1606062 w 2522275"/>
                <a:gd name="csY16" fmla="*/ 699938 h 1793631"/>
                <a:gd name="csX17" fmla="*/ 2209800 w 2522275"/>
                <a:gd name="csY17" fmla="*/ 1459523 h 1793631"/>
                <a:gd name="csX18" fmla="*/ 1905000 w 2522275"/>
                <a:gd name="csY18" fmla="*/ 902677 h 1793631"/>
                <a:gd name="csX19" fmla="*/ 2004646 w 2522275"/>
                <a:gd name="csY19" fmla="*/ 1008184 h 1793631"/>
                <a:gd name="csX20" fmla="*/ 2268416 w 2522275"/>
                <a:gd name="csY20" fmla="*/ 1189892 h 1793631"/>
                <a:gd name="csX21" fmla="*/ 2514600 w 2522275"/>
                <a:gd name="csY21" fmla="*/ 1312984 h 1793631"/>
                <a:gd name="csX22" fmla="*/ 1963615 w 2522275"/>
                <a:gd name="csY22" fmla="*/ 650326 h 1793631"/>
                <a:gd name="csX23" fmla="*/ 2444262 w 2522275"/>
                <a:gd name="csY23" fmla="*/ 1043800 h 1793631"/>
                <a:gd name="csX24" fmla="*/ 2086709 w 2522275"/>
                <a:gd name="csY24" fmla="*/ 491336 h 1793631"/>
                <a:gd name="csX25" fmla="*/ 2215661 w 2522275"/>
                <a:gd name="csY25" fmla="*/ 615883 h 1793631"/>
                <a:gd name="csX26" fmla="*/ 2479431 w 2522275"/>
                <a:gd name="csY26" fmla="*/ 597877 h 1793631"/>
                <a:gd name="csX27" fmla="*/ 2250831 w 2522275"/>
                <a:gd name="csY27" fmla="*/ 316523 h 1793631"/>
                <a:gd name="csX28" fmla="*/ 2198077 w 2522275"/>
                <a:gd name="csY28" fmla="*/ 240323 h 1793631"/>
                <a:gd name="csX29" fmla="*/ 2198077 w 2522275"/>
                <a:gd name="csY29" fmla="*/ 234461 h 1793631"/>
                <a:gd name="csX30" fmla="*/ 2057400 w 2522275"/>
                <a:gd name="csY30" fmla="*/ 0 h 1793631"/>
                <a:gd name="csX31" fmla="*/ 1946031 w 2522275"/>
                <a:gd name="csY31" fmla="*/ 128954 h 1793631"/>
                <a:gd name="csX32" fmla="*/ 1406770 w 2522275"/>
                <a:gd name="csY32" fmla="*/ 187569 h 1793631"/>
                <a:gd name="csX33" fmla="*/ 996462 w 2522275"/>
                <a:gd name="csY33" fmla="*/ 234461 h 1793631"/>
                <a:gd name="csX34" fmla="*/ 93785 w 2522275"/>
                <a:gd name="csY34" fmla="*/ 298938 h 1793631"/>
                <a:gd name="csX35" fmla="*/ 0 w 2522275"/>
                <a:gd name="csY35" fmla="*/ 369277 h 1793631"/>
                <a:gd name="csX36" fmla="*/ 29308 w 2522275"/>
                <a:gd name="csY36" fmla="*/ 369277 h 1793631"/>
                <a:gd name="csX0" fmla="*/ 117231 w 2526322"/>
                <a:gd name="csY0" fmla="*/ 545123 h 1793631"/>
                <a:gd name="csX1" fmla="*/ 545123 w 2526322"/>
                <a:gd name="csY1" fmla="*/ 1318846 h 1793631"/>
                <a:gd name="csX2" fmla="*/ 955431 w 2526322"/>
                <a:gd name="csY2" fmla="*/ 1793631 h 1793631"/>
                <a:gd name="csX3" fmla="*/ 609600 w 2526322"/>
                <a:gd name="csY3" fmla="*/ 1189141 h 1793631"/>
                <a:gd name="csX4" fmla="*/ 973016 w 2526322"/>
                <a:gd name="csY4" fmla="*/ 1576754 h 1793631"/>
                <a:gd name="csX5" fmla="*/ 773723 w 2526322"/>
                <a:gd name="csY5" fmla="*/ 1277816 h 1793631"/>
                <a:gd name="csX6" fmla="*/ 937846 w 2526322"/>
                <a:gd name="csY6" fmla="*/ 1318846 h 1793631"/>
                <a:gd name="csX7" fmla="*/ 1107831 w 2526322"/>
                <a:gd name="csY7" fmla="*/ 1506415 h 1793631"/>
                <a:gd name="csX8" fmla="*/ 1324708 w 2526322"/>
                <a:gd name="csY8" fmla="*/ 1588476 h 1793631"/>
                <a:gd name="csX9" fmla="*/ 1184031 w 2526322"/>
                <a:gd name="csY9" fmla="*/ 1395046 h 1793631"/>
                <a:gd name="csX10" fmla="*/ 1101970 w 2526322"/>
                <a:gd name="csY10" fmla="*/ 1213338 h 1793631"/>
                <a:gd name="csX11" fmla="*/ 1441939 w 2526322"/>
                <a:gd name="csY11" fmla="*/ 1535723 h 1793631"/>
                <a:gd name="csX12" fmla="*/ 1049215 w 2526322"/>
                <a:gd name="csY12" fmla="*/ 890954 h 1793631"/>
                <a:gd name="csX13" fmla="*/ 1406769 w 2526322"/>
                <a:gd name="csY13" fmla="*/ 1201615 h 1793631"/>
                <a:gd name="csX14" fmla="*/ 1324708 w 2526322"/>
                <a:gd name="csY14" fmla="*/ 624675 h 1793631"/>
                <a:gd name="csX15" fmla="*/ 1781908 w 2526322"/>
                <a:gd name="csY15" fmla="*/ 1264404 h 1793631"/>
                <a:gd name="csX16" fmla="*/ 1606062 w 2526322"/>
                <a:gd name="csY16" fmla="*/ 699938 h 1793631"/>
                <a:gd name="csX17" fmla="*/ 2209800 w 2526322"/>
                <a:gd name="csY17" fmla="*/ 1459523 h 1793631"/>
                <a:gd name="csX18" fmla="*/ 1905000 w 2526322"/>
                <a:gd name="csY18" fmla="*/ 902677 h 1793631"/>
                <a:gd name="csX19" fmla="*/ 2004646 w 2526322"/>
                <a:gd name="csY19" fmla="*/ 1008184 h 1793631"/>
                <a:gd name="csX20" fmla="*/ 2268416 w 2526322"/>
                <a:gd name="csY20" fmla="*/ 1189892 h 1793631"/>
                <a:gd name="csX21" fmla="*/ 2514600 w 2526322"/>
                <a:gd name="csY21" fmla="*/ 1312984 h 1793631"/>
                <a:gd name="csX22" fmla="*/ 1963615 w 2526322"/>
                <a:gd name="csY22" fmla="*/ 650326 h 1793631"/>
                <a:gd name="csX23" fmla="*/ 2444262 w 2526322"/>
                <a:gd name="csY23" fmla="*/ 1043800 h 1793631"/>
                <a:gd name="csX24" fmla="*/ 2086709 w 2526322"/>
                <a:gd name="csY24" fmla="*/ 491336 h 1793631"/>
                <a:gd name="csX25" fmla="*/ 2526322 w 2526322"/>
                <a:gd name="csY25" fmla="*/ 894353 h 1793631"/>
                <a:gd name="csX26" fmla="*/ 2479431 w 2526322"/>
                <a:gd name="csY26" fmla="*/ 597877 h 1793631"/>
                <a:gd name="csX27" fmla="*/ 2250831 w 2526322"/>
                <a:gd name="csY27" fmla="*/ 316523 h 1793631"/>
                <a:gd name="csX28" fmla="*/ 2198077 w 2526322"/>
                <a:gd name="csY28" fmla="*/ 240323 h 1793631"/>
                <a:gd name="csX29" fmla="*/ 2198077 w 2526322"/>
                <a:gd name="csY29" fmla="*/ 234461 h 1793631"/>
                <a:gd name="csX30" fmla="*/ 2057400 w 2526322"/>
                <a:gd name="csY30" fmla="*/ 0 h 1793631"/>
                <a:gd name="csX31" fmla="*/ 1946031 w 2526322"/>
                <a:gd name="csY31" fmla="*/ 128954 h 1793631"/>
                <a:gd name="csX32" fmla="*/ 1406770 w 2526322"/>
                <a:gd name="csY32" fmla="*/ 187569 h 1793631"/>
                <a:gd name="csX33" fmla="*/ 996462 w 2526322"/>
                <a:gd name="csY33" fmla="*/ 234461 h 1793631"/>
                <a:gd name="csX34" fmla="*/ 93785 w 2526322"/>
                <a:gd name="csY34" fmla="*/ 298938 h 1793631"/>
                <a:gd name="csX35" fmla="*/ 0 w 2526322"/>
                <a:gd name="csY35" fmla="*/ 369277 h 1793631"/>
                <a:gd name="csX36" fmla="*/ 29308 w 2526322"/>
                <a:gd name="csY36" fmla="*/ 369277 h 1793631"/>
                <a:gd name="csX0" fmla="*/ 117231 w 2526322"/>
                <a:gd name="csY0" fmla="*/ 545123 h 1793631"/>
                <a:gd name="csX1" fmla="*/ 545123 w 2526322"/>
                <a:gd name="csY1" fmla="*/ 1318846 h 1793631"/>
                <a:gd name="csX2" fmla="*/ 955431 w 2526322"/>
                <a:gd name="csY2" fmla="*/ 1793631 h 1793631"/>
                <a:gd name="csX3" fmla="*/ 609600 w 2526322"/>
                <a:gd name="csY3" fmla="*/ 1189141 h 1793631"/>
                <a:gd name="csX4" fmla="*/ 973016 w 2526322"/>
                <a:gd name="csY4" fmla="*/ 1576754 h 1793631"/>
                <a:gd name="csX5" fmla="*/ 773723 w 2526322"/>
                <a:gd name="csY5" fmla="*/ 1277816 h 1793631"/>
                <a:gd name="csX6" fmla="*/ 937846 w 2526322"/>
                <a:gd name="csY6" fmla="*/ 1318846 h 1793631"/>
                <a:gd name="csX7" fmla="*/ 1107831 w 2526322"/>
                <a:gd name="csY7" fmla="*/ 1506415 h 1793631"/>
                <a:gd name="csX8" fmla="*/ 1324708 w 2526322"/>
                <a:gd name="csY8" fmla="*/ 1588476 h 1793631"/>
                <a:gd name="csX9" fmla="*/ 1184031 w 2526322"/>
                <a:gd name="csY9" fmla="*/ 1395046 h 1793631"/>
                <a:gd name="csX10" fmla="*/ 1101970 w 2526322"/>
                <a:gd name="csY10" fmla="*/ 1213338 h 1793631"/>
                <a:gd name="csX11" fmla="*/ 1441939 w 2526322"/>
                <a:gd name="csY11" fmla="*/ 1535723 h 1793631"/>
                <a:gd name="csX12" fmla="*/ 1049215 w 2526322"/>
                <a:gd name="csY12" fmla="*/ 890954 h 1793631"/>
                <a:gd name="csX13" fmla="*/ 1406769 w 2526322"/>
                <a:gd name="csY13" fmla="*/ 1201615 h 1793631"/>
                <a:gd name="csX14" fmla="*/ 1324708 w 2526322"/>
                <a:gd name="csY14" fmla="*/ 624675 h 1793631"/>
                <a:gd name="csX15" fmla="*/ 1781908 w 2526322"/>
                <a:gd name="csY15" fmla="*/ 1264404 h 1793631"/>
                <a:gd name="csX16" fmla="*/ 1606062 w 2526322"/>
                <a:gd name="csY16" fmla="*/ 699938 h 1793631"/>
                <a:gd name="csX17" fmla="*/ 2209800 w 2526322"/>
                <a:gd name="csY17" fmla="*/ 1459523 h 1793631"/>
                <a:gd name="csX18" fmla="*/ 1905000 w 2526322"/>
                <a:gd name="csY18" fmla="*/ 902677 h 1793631"/>
                <a:gd name="csX19" fmla="*/ 2004646 w 2526322"/>
                <a:gd name="csY19" fmla="*/ 1008184 h 1793631"/>
                <a:gd name="csX20" fmla="*/ 2268416 w 2526322"/>
                <a:gd name="csY20" fmla="*/ 1189892 h 1793631"/>
                <a:gd name="csX21" fmla="*/ 2514600 w 2526322"/>
                <a:gd name="csY21" fmla="*/ 1312984 h 1793631"/>
                <a:gd name="csX22" fmla="*/ 1963615 w 2526322"/>
                <a:gd name="csY22" fmla="*/ 650326 h 1793631"/>
                <a:gd name="csX23" fmla="*/ 2444262 w 2526322"/>
                <a:gd name="csY23" fmla="*/ 1043800 h 1793631"/>
                <a:gd name="csX24" fmla="*/ 2086709 w 2526322"/>
                <a:gd name="csY24" fmla="*/ 491336 h 1793631"/>
                <a:gd name="csX25" fmla="*/ 2526322 w 2526322"/>
                <a:gd name="csY25" fmla="*/ 894353 h 1793631"/>
                <a:gd name="csX26" fmla="*/ 2274277 w 2526322"/>
                <a:gd name="csY26" fmla="*/ 500036 h 1793631"/>
                <a:gd name="csX27" fmla="*/ 2250831 w 2526322"/>
                <a:gd name="csY27" fmla="*/ 316523 h 1793631"/>
                <a:gd name="csX28" fmla="*/ 2198077 w 2526322"/>
                <a:gd name="csY28" fmla="*/ 240323 h 1793631"/>
                <a:gd name="csX29" fmla="*/ 2198077 w 2526322"/>
                <a:gd name="csY29" fmla="*/ 234461 h 1793631"/>
                <a:gd name="csX30" fmla="*/ 2057400 w 2526322"/>
                <a:gd name="csY30" fmla="*/ 0 h 1793631"/>
                <a:gd name="csX31" fmla="*/ 1946031 w 2526322"/>
                <a:gd name="csY31" fmla="*/ 128954 h 1793631"/>
                <a:gd name="csX32" fmla="*/ 1406770 w 2526322"/>
                <a:gd name="csY32" fmla="*/ 187569 h 1793631"/>
                <a:gd name="csX33" fmla="*/ 996462 w 2526322"/>
                <a:gd name="csY33" fmla="*/ 234461 h 1793631"/>
                <a:gd name="csX34" fmla="*/ 93785 w 2526322"/>
                <a:gd name="csY34" fmla="*/ 298938 h 1793631"/>
                <a:gd name="csX35" fmla="*/ 0 w 2526322"/>
                <a:gd name="csY35" fmla="*/ 369277 h 1793631"/>
                <a:gd name="csX36" fmla="*/ 29308 w 2526322"/>
                <a:gd name="csY36" fmla="*/ 369277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36" fmla="*/ 29308 w 2526766"/>
                <a:gd name="csY36" fmla="*/ 369277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36" fmla="*/ 205154 w 2526766"/>
                <a:gd name="csY36" fmla="*/ 414436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0" fmla="*/ 64477 w 2474012"/>
                <a:gd name="csY0" fmla="*/ 545123 h 1793631"/>
                <a:gd name="csX1" fmla="*/ 492369 w 2474012"/>
                <a:gd name="csY1" fmla="*/ 1318846 h 1793631"/>
                <a:gd name="csX2" fmla="*/ 902677 w 2474012"/>
                <a:gd name="csY2" fmla="*/ 1793631 h 1793631"/>
                <a:gd name="csX3" fmla="*/ 556846 w 2474012"/>
                <a:gd name="csY3" fmla="*/ 1189141 h 1793631"/>
                <a:gd name="csX4" fmla="*/ 920262 w 2474012"/>
                <a:gd name="csY4" fmla="*/ 1576754 h 1793631"/>
                <a:gd name="csX5" fmla="*/ 720969 w 2474012"/>
                <a:gd name="csY5" fmla="*/ 1277816 h 1793631"/>
                <a:gd name="csX6" fmla="*/ 885092 w 2474012"/>
                <a:gd name="csY6" fmla="*/ 1318846 h 1793631"/>
                <a:gd name="csX7" fmla="*/ 1055077 w 2474012"/>
                <a:gd name="csY7" fmla="*/ 1506415 h 1793631"/>
                <a:gd name="csX8" fmla="*/ 1271954 w 2474012"/>
                <a:gd name="csY8" fmla="*/ 1588476 h 1793631"/>
                <a:gd name="csX9" fmla="*/ 1131277 w 2474012"/>
                <a:gd name="csY9" fmla="*/ 1395046 h 1793631"/>
                <a:gd name="csX10" fmla="*/ 1049216 w 2474012"/>
                <a:gd name="csY10" fmla="*/ 1213338 h 1793631"/>
                <a:gd name="csX11" fmla="*/ 1389185 w 2474012"/>
                <a:gd name="csY11" fmla="*/ 1535723 h 1793631"/>
                <a:gd name="csX12" fmla="*/ 996461 w 2474012"/>
                <a:gd name="csY12" fmla="*/ 890954 h 1793631"/>
                <a:gd name="csX13" fmla="*/ 1354015 w 2474012"/>
                <a:gd name="csY13" fmla="*/ 1201615 h 1793631"/>
                <a:gd name="csX14" fmla="*/ 1271954 w 2474012"/>
                <a:gd name="csY14" fmla="*/ 624675 h 1793631"/>
                <a:gd name="csX15" fmla="*/ 1729154 w 2474012"/>
                <a:gd name="csY15" fmla="*/ 1264404 h 1793631"/>
                <a:gd name="csX16" fmla="*/ 1553308 w 2474012"/>
                <a:gd name="csY16" fmla="*/ 699938 h 1793631"/>
                <a:gd name="csX17" fmla="*/ 2157046 w 2474012"/>
                <a:gd name="csY17" fmla="*/ 1459523 h 1793631"/>
                <a:gd name="csX18" fmla="*/ 1852246 w 2474012"/>
                <a:gd name="csY18" fmla="*/ 902677 h 1793631"/>
                <a:gd name="csX19" fmla="*/ 1951892 w 2474012"/>
                <a:gd name="csY19" fmla="*/ 1008184 h 1793631"/>
                <a:gd name="csX20" fmla="*/ 2215662 w 2474012"/>
                <a:gd name="csY20" fmla="*/ 1189892 h 1793631"/>
                <a:gd name="csX21" fmla="*/ 2461846 w 2474012"/>
                <a:gd name="csY21" fmla="*/ 1312984 h 1793631"/>
                <a:gd name="csX22" fmla="*/ 1910861 w 2474012"/>
                <a:gd name="csY22" fmla="*/ 650326 h 1793631"/>
                <a:gd name="csX23" fmla="*/ 2391508 w 2474012"/>
                <a:gd name="csY23" fmla="*/ 1043800 h 1793631"/>
                <a:gd name="csX24" fmla="*/ 2033955 w 2474012"/>
                <a:gd name="csY24" fmla="*/ 491336 h 1793631"/>
                <a:gd name="csX25" fmla="*/ 2473568 w 2474012"/>
                <a:gd name="csY25" fmla="*/ 894353 h 1793631"/>
                <a:gd name="csX26" fmla="*/ 2221523 w 2474012"/>
                <a:gd name="csY26" fmla="*/ 500036 h 1793631"/>
                <a:gd name="csX27" fmla="*/ 2473570 w 2474012"/>
                <a:gd name="csY27" fmla="*/ 632625 h 1793631"/>
                <a:gd name="csX28" fmla="*/ 2145323 w 2474012"/>
                <a:gd name="csY28" fmla="*/ 240323 h 1793631"/>
                <a:gd name="csX29" fmla="*/ 2145323 w 2474012"/>
                <a:gd name="csY29" fmla="*/ 234461 h 1793631"/>
                <a:gd name="csX30" fmla="*/ 2004646 w 2474012"/>
                <a:gd name="csY30" fmla="*/ 0 h 1793631"/>
                <a:gd name="csX31" fmla="*/ 1893277 w 2474012"/>
                <a:gd name="csY31" fmla="*/ 128954 h 1793631"/>
                <a:gd name="csX32" fmla="*/ 1354016 w 2474012"/>
                <a:gd name="csY32" fmla="*/ 187569 h 1793631"/>
                <a:gd name="csX33" fmla="*/ 943708 w 2474012"/>
                <a:gd name="csY33" fmla="*/ 234461 h 1793631"/>
                <a:gd name="csX34" fmla="*/ 41031 w 2474012"/>
                <a:gd name="csY34" fmla="*/ 298938 h 1793631"/>
                <a:gd name="csX35" fmla="*/ 0 w 2474012"/>
                <a:gd name="csY35" fmla="*/ 444540 h 1793631"/>
                <a:gd name="csX0" fmla="*/ 164124 w 2474012"/>
                <a:gd name="csY0" fmla="*/ 778436 h 1793631"/>
                <a:gd name="csX1" fmla="*/ 492369 w 2474012"/>
                <a:gd name="csY1" fmla="*/ 1318846 h 1793631"/>
                <a:gd name="csX2" fmla="*/ 902677 w 2474012"/>
                <a:gd name="csY2" fmla="*/ 1793631 h 1793631"/>
                <a:gd name="csX3" fmla="*/ 556846 w 2474012"/>
                <a:gd name="csY3" fmla="*/ 1189141 h 1793631"/>
                <a:gd name="csX4" fmla="*/ 920262 w 2474012"/>
                <a:gd name="csY4" fmla="*/ 1576754 h 1793631"/>
                <a:gd name="csX5" fmla="*/ 720969 w 2474012"/>
                <a:gd name="csY5" fmla="*/ 1277816 h 1793631"/>
                <a:gd name="csX6" fmla="*/ 885092 w 2474012"/>
                <a:gd name="csY6" fmla="*/ 1318846 h 1793631"/>
                <a:gd name="csX7" fmla="*/ 1055077 w 2474012"/>
                <a:gd name="csY7" fmla="*/ 1506415 h 1793631"/>
                <a:gd name="csX8" fmla="*/ 1271954 w 2474012"/>
                <a:gd name="csY8" fmla="*/ 1588476 h 1793631"/>
                <a:gd name="csX9" fmla="*/ 1131277 w 2474012"/>
                <a:gd name="csY9" fmla="*/ 1395046 h 1793631"/>
                <a:gd name="csX10" fmla="*/ 1049216 w 2474012"/>
                <a:gd name="csY10" fmla="*/ 1213338 h 1793631"/>
                <a:gd name="csX11" fmla="*/ 1389185 w 2474012"/>
                <a:gd name="csY11" fmla="*/ 1535723 h 1793631"/>
                <a:gd name="csX12" fmla="*/ 996461 w 2474012"/>
                <a:gd name="csY12" fmla="*/ 890954 h 1793631"/>
                <a:gd name="csX13" fmla="*/ 1354015 w 2474012"/>
                <a:gd name="csY13" fmla="*/ 1201615 h 1793631"/>
                <a:gd name="csX14" fmla="*/ 1271954 w 2474012"/>
                <a:gd name="csY14" fmla="*/ 624675 h 1793631"/>
                <a:gd name="csX15" fmla="*/ 1729154 w 2474012"/>
                <a:gd name="csY15" fmla="*/ 1264404 h 1793631"/>
                <a:gd name="csX16" fmla="*/ 1553308 w 2474012"/>
                <a:gd name="csY16" fmla="*/ 699938 h 1793631"/>
                <a:gd name="csX17" fmla="*/ 2157046 w 2474012"/>
                <a:gd name="csY17" fmla="*/ 1459523 h 1793631"/>
                <a:gd name="csX18" fmla="*/ 1852246 w 2474012"/>
                <a:gd name="csY18" fmla="*/ 902677 h 1793631"/>
                <a:gd name="csX19" fmla="*/ 1951892 w 2474012"/>
                <a:gd name="csY19" fmla="*/ 1008184 h 1793631"/>
                <a:gd name="csX20" fmla="*/ 2215662 w 2474012"/>
                <a:gd name="csY20" fmla="*/ 1189892 h 1793631"/>
                <a:gd name="csX21" fmla="*/ 2461846 w 2474012"/>
                <a:gd name="csY21" fmla="*/ 1312984 h 1793631"/>
                <a:gd name="csX22" fmla="*/ 1910861 w 2474012"/>
                <a:gd name="csY22" fmla="*/ 650326 h 1793631"/>
                <a:gd name="csX23" fmla="*/ 2391508 w 2474012"/>
                <a:gd name="csY23" fmla="*/ 1043800 h 1793631"/>
                <a:gd name="csX24" fmla="*/ 2033955 w 2474012"/>
                <a:gd name="csY24" fmla="*/ 491336 h 1793631"/>
                <a:gd name="csX25" fmla="*/ 2473568 w 2474012"/>
                <a:gd name="csY25" fmla="*/ 894353 h 1793631"/>
                <a:gd name="csX26" fmla="*/ 2221523 w 2474012"/>
                <a:gd name="csY26" fmla="*/ 500036 h 1793631"/>
                <a:gd name="csX27" fmla="*/ 2473570 w 2474012"/>
                <a:gd name="csY27" fmla="*/ 632625 h 1793631"/>
                <a:gd name="csX28" fmla="*/ 2145323 w 2474012"/>
                <a:gd name="csY28" fmla="*/ 240323 h 1793631"/>
                <a:gd name="csX29" fmla="*/ 2145323 w 2474012"/>
                <a:gd name="csY29" fmla="*/ 234461 h 1793631"/>
                <a:gd name="csX30" fmla="*/ 2004646 w 2474012"/>
                <a:gd name="csY30" fmla="*/ 0 h 1793631"/>
                <a:gd name="csX31" fmla="*/ 1893277 w 2474012"/>
                <a:gd name="csY31" fmla="*/ 128954 h 1793631"/>
                <a:gd name="csX32" fmla="*/ 1354016 w 2474012"/>
                <a:gd name="csY32" fmla="*/ 187569 h 1793631"/>
                <a:gd name="csX33" fmla="*/ 943708 w 2474012"/>
                <a:gd name="csY33" fmla="*/ 234461 h 1793631"/>
                <a:gd name="csX34" fmla="*/ 41031 w 2474012"/>
                <a:gd name="csY34" fmla="*/ 298938 h 1793631"/>
                <a:gd name="csX35" fmla="*/ 0 w 2474012"/>
                <a:gd name="csY35" fmla="*/ 444540 h 1793631"/>
                <a:gd name="csX0" fmla="*/ 123094 w 2432982"/>
                <a:gd name="csY0" fmla="*/ 778436 h 1793631"/>
                <a:gd name="csX1" fmla="*/ 451339 w 2432982"/>
                <a:gd name="csY1" fmla="*/ 1318846 h 1793631"/>
                <a:gd name="csX2" fmla="*/ 861647 w 2432982"/>
                <a:gd name="csY2" fmla="*/ 1793631 h 1793631"/>
                <a:gd name="csX3" fmla="*/ 515816 w 2432982"/>
                <a:gd name="csY3" fmla="*/ 1189141 h 1793631"/>
                <a:gd name="csX4" fmla="*/ 879232 w 2432982"/>
                <a:gd name="csY4" fmla="*/ 1576754 h 1793631"/>
                <a:gd name="csX5" fmla="*/ 679939 w 2432982"/>
                <a:gd name="csY5" fmla="*/ 1277816 h 1793631"/>
                <a:gd name="csX6" fmla="*/ 844062 w 2432982"/>
                <a:gd name="csY6" fmla="*/ 1318846 h 1793631"/>
                <a:gd name="csX7" fmla="*/ 1014047 w 2432982"/>
                <a:gd name="csY7" fmla="*/ 1506415 h 1793631"/>
                <a:gd name="csX8" fmla="*/ 1230924 w 2432982"/>
                <a:gd name="csY8" fmla="*/ 1588476 h 1793631"/>
                <a:gd name="csX9" fmla="*/ 1090247 w 2432982"/>
                <a:gd name="csY9" fmla="*/ 1395046 h 1793631"/>
                <a:gd name="csX10" fmla="*/ 1008186 w 2432982"/>
                <a:gd name="csY10" fmla="*/ 1213338 h 1793631"/>
                <a:gd name="csX11" fmla="*/ 1348155 w 2432982"/>
                <a:gd name="csY11" fmla="*/ 1535723 h 1793631"/>
                <a:gd name="csX12" fmla="*/ 955431 w 2432982"/>
                <a:gd name="csY12" fmla="*/ 890954 h 1793631"/>
                <a:gd name="csX13" fmla="*/ 1312985 w 2432982"/>
                <a:gd name="csY13" fmla="*/ 1201615 h 1793631"/>
                <a:gd name="csX14" fmla="*/ 1230924 w 2432982"/>
                <a:gd name="csY14" fmla="*/ 624675 h 1793631"/>
                <a:gd name="csX15" fmla="*/ 1688124 w 2432982"/>
                <a:gd name="csY15" fmla="*/ 1264404 h 1793631"/>
                <a:gd name="csX16" fmla="*/ 1512278 w 2432982"/>
                <a:gd name="csY16" fmla="*/ 699938 h 1793631"/>
                <a:gd name="csX17" fmla="*/ 2116016 w 2432982"/>
                <a:gd name="csY17" fmla="*/ 1459523 h 1793631"/>
                <a:gd name="csX18" fmla="*/ 1811216 w 2432982"/>
                <a:gd name="csY18" fmla="*/ 902677 h 1793631"/>
                <a:gd name="csX19" fmla="*/ 1910862 w 2432982"/>
                <a:gd name="csY19" fmla="*/ 1008184 h 1793631"/>
                <a:gd name="csX20" fmla="*/ 2174632 w 2432982"/>
                <a:gd name="csY20" fmla="*/ 1189892 h 1793631"/>
                <a:gd name="csX21" fmla="*/ 2420816 w 2432982"/>
                <a:gd name="csY21" fmla="*/ 1312984 h 1793631"/>
                <a:gd name="csX22" fmla="*/ 1869831 w 2432982"/>
                <a:gd name="csY22" fmla="*/ 650326 h 1793631"/>
                <a:gd name="csX23" fmla="*/ 2350478 w 2432982"/>
                <a:gd name="csY23" fmla="*/ 1043800 h 1793631"/>
                <a:gd name="csX24" fmla="*/ 1992925 w 2432982"/>
                <a:gd name="csY24" fmla="*/ 491336 h 1793631"/>
                <a:gd name="csX25" fmla="*/ 2432538 w 2432982"/>
                <a:gd name="csY25" fmla="*/ 894353 h 1793631"/>
                <a:gd name="csX26" fmla="*/ 2180493 w 2432982"/>
                <a:gd name="csY26" fmla="*/ 500036 h 1793631"/>
                <a:gd name="csX27" fmla="*/ 2432540 w 2432982"/>
                <a:gd name="csY27" fmla="*/ 632625 h 1793631"/>
                <a:gd name="csX28" fmla="*/ 2104293 w 2432982"/>
                <a:gd name="csY28" fmla="*/ 240323 h 1793631"/>
                <a:gd name="csX29" fmla="*/ 2104293 w 2432982"/>
                <a:gd name="csY29" fmla="*/ 234461 h 1793631"/>
                <a:gd name="csX30" fmla="*/ 1963616 w 2432982"/>
                <a:gd name="csY30" fmla="*/ 0 h 1793631"/>
                <a:gd name="csX31" fmla="*/ 1852247 w 2432982"/>
                <a:gd name="csY31" fmla="*/ 128954 h 1793631"/>
                <a:gd name="csX32" fmla="*/ 1312986 w 2432982"/>
                <a:gd name="csY32" fmla="*/ 187569 h 1793631"/>
                <a:gd name="csX33" fmla="*/ 902678 w 2432982"/>
                <a:gd name="csY33" fmla="*/ 234461 h 1793631"/>
                <a:gd name="csX34" fmla="*/ 1 w 2432982"/>
                <a:gd name="csY34" fmla="*/ 298938 h 1793631"/>
                <a:gd name="csX35" fmla="*/ 0 w 2432982"/>
                <a:gd name="csY35" fmla="*/ 632695 h 1793631"/>
                <a:gd name="csX0" fmla="*/ 128955 w 2438843"/>
                <a:gd name="csY0" fmla="*/ 778436 h 1793631"/>
                <a:gd name="csX1" fmla="*/ 457200 w 2438843"/>
                <a:gd name="csY1" fmla="*/ 1318846 h 1793631"/>
                <a:gd name="csX2" fmla="*/ 867508 w 2438843"/>
                <a:gd name="csY2" fmla="*/ 1793631 h 1793631"/>
                <a:gd name="csX3" fmla="*/ 521677 w 2438843"/>
                <a:gd name="csY3" fmla="*/ 1189141 h 1793631"/>
                <a:gd name="csX4" fmla="*/ 885093 w 2438843"/>
                <a:gd name="csY4" fmla="*/ 1576754 h 1793631"/>
                <a:gd name="csX5" fmla="*/ 685800 w 2438843"/>
                <a:gd name="csY5" fmla="*/ 1277816 h 1793631"/>
                <a:gd name="csX6" fmla="*/ 849923 w 2438843"/>
                <a:gd name="csY6" fmla="*/ 1318846 h 1793631"/>
                <a:gd name="csX7" fmla="*/ 1019908 w 2438843"/>
                <a:gd name="csY7" fmla="*/ 1506415 h 1793631"/>
                <a:gd name="csX8" fmla="*/ 1236785 w 2438843"/>
                <a:gd name="csY8" fmla="*/ 1588476 h 1793631"/>
                <a:gd name="csX9" fmla="*/ 1096108 w 2438843"/>
                <a:gd name="csY9" fmla="*/ 1395046 h 1793631"/>
                <a:gd name="csX10" fmla="*/ 1014047 w 2438843"/>
                <a:gd name="csY10" fmla="*/ 1213338 h 1793631"/>
                <a:gd name="csX11" fmla="*/ 1354016 w 2438843"/>
                <a:gd name="csY11" fmla="*/ 1535723 h 1793631"/>
                <a:gd name="csX12" fmla="*/ 961292 w 2438843"/>
                <a:gd name="csY12" fmla="*/ 890954 h 1793631"/>
                <a:gd name="csX13" fmla="*/ 1318846 w 2438843"/>
                <a:gd name="csY13" fmla="*/ 1201615 h 1793631"/>
                <a:gd name="csX14" fmla="*/ 1236785 w 2438843"/>
                <a:gd name="csY14" fmla="*/ 624675 h 1793631"/>
                <a:gd name="csX15" fmla="*/ 1693985 w 2438843"/>
                <a:gd name="csY15" fmla="*/ 1264404 h 1793631"/>
                <a:gd name="csX16" fmla="*/ 1518139 w 2438843"/>
                <a:gd name="csY16" fmla="*/ 699938 h 1793631"/>
                <a:gd name="csX17" fmla="*/ 2121877 w 2438843"/>
                <a:gd name="csY17" fmla="*/ 1459523 h 1793631"/>
                <a:gd name="csX18" fmla="*/ 1817077 w 2438843"/>
                <a:gd name="csY18" fmla="*/ 902677 h 1793631"/>
                <a:gd name="csX19" fmla="*/ 1916723 w 2438843"/>
                <a:gd name="csY19" fmla="*/ 1008184 h 1793631"/>
                <a:gd name="csX20" fmla="*/ 2180493 w 2438843"/>
                <a:gd name="csY20" fmla="*/ 1189892 h 1793631"/>
                <a:gd name="csX21" fmla="*/ 2426677 w 2438843"/>
                <a:gd name="csY21" fmla="*/ 1312984 h 1793631"/>
                <a:gd name="csX22" fmla="*/ 1875692 w 2438843"/>
                <a:gd name="csY22" fmla="*/ 650326 h 1793631"/>
                <a:gd name="csX23" fmla="*/ 2356339 w 2438843"/>
                <a:gd name="csY23" fmla="*/ 1043800 h 1793631"/>
                <a:gd name="csX24" fmla="*/ 1998786 w 2438843"/>
                <a:gd name="csY24" fmla="*/ 491336 h 1793631"/>
                <a:gd name="csX25" fmla="*/ 2438399 w 2438843"/>
                <a:gd name="csY25" fmla="*/ 894353 h 1793631"/>
                <a:gd name="csX26" fmla="*/ 2186354 w 2438843"/>
                <a:gd name="csY26" fmla="*/ 500036 h 1793631"/>
                <a:gd name="csX27" fmla="*/ 2438401 w 2438843"/>
                <a:gd name="csY27" fmla="*/ 632625 h 1793631"/>
                <a:gd name="csX28" fmla="*/ 2110154 w 2438843"/>
                <a:gd name="csY28" fmla="*/ 240323 h 1793631"/>
                <a:gd name="csX29" fmla="*/ 2110154 w 2438843"/>
                <a:gd name="csY29" fmla="*/ 234461 h 1793631"/>
                <a:gd name="csX30" fmla="*/ 1969477 w 2438843"/>
                <a:gd name="csY30" fmla="*/ 0 h 1793631"/>
                <a:gd name="csX31" fmla="*/ 1858108 w 2438843"/>
                <a:gd name="csY31" fmla="*/ 128954 h 1793631"/>
                <a:gd name="csX32" fmla="*/ 1318847 w 2438843"/>
                <a:gd name="csY32" fmla="*/ 187569 h 1793631"/>
                <a:gd name="csX33" fmla="*/ 908539 w 2438843"/>
                <a:gd name="csY33" fmla="*/ 234461 h 1793631"/>
                <a:gd name="csX34" fmla="*/ 5862 w 2438843"/>
                <a:gd name="csY34" fmla="*/ 298938 h 1793631"/>
                <a:gd name="csX35" fmla="*/ 0 w 2438843"/>
                <a:gd name="csY35" fmla="*/ 580013 h 1793631"/>
                <a:gd name="csX0" fmla="*/ 128955 w 2438843"/>
                <a:gd name="csY0" fmla="*/ 649483 h 1664678"/>
                <a:gd name="csX1" fmla="*/ 457200 w 2438843"/>
                <a:gd name="csY1" fmla="*/ 1189893 h 1664678"/>
                <a:gd name="csX2" fmla="*/ 867508 w 2438843"/>
                <a:gd name="csY2" fmla="*/ 1664678 h 1664678"/>
                <a:gd name="csX3" fmla="*/ 521677 w 2438843"/>
                <a:gd name="csY3" fmla="*/ 1060188 h 1664678"/>
                <a:gd name="csX4" fmla="*/ 885093 w 2438843"/>
                <a:gd name="csY4" fmla="*/ 1447801 h 1664678"/>
                <a:gd name="csX5" fmla="*/ 685800 w 2438843"/>
                <a:gd name="csY5" fmla="*/ 1148863 h 1664678"/>
                <a:gd name="csX6" fmla="*/ 849923 w 2438843"/>
                <a:gd name="csY6" fmla="*/ 1189893 h 1664678"/>
                <a:gd name="csX7" fmla="*/ 1019908 w 2438843"/>
                <a:gd name="csY7" fmla="*/ 1377462 h 1664678"/>
                <a:gd name="csX8" fmla="*/ 1236785 w 2438843"/>
                <a:gd name="csY8" fmla="*/ 1459523 h 1664678"/>
                <a:gd name="csX9" fmla="*/ 1096108 w 2438843"/>
                <a:gd name="csY9" fmla="*/ 1266093 h 1664678"/>
                <a:gd name="csX10" fmla="*/ 1014047 w 2438843"/>
                <a:gd name="csY10" fmla="*/ 1084385 h 1664678"/>
                <a:gd name="csX11" fmla="*/ 1354016 w 2438843"/>
                <a:gd name="csY11" fmla="*/ 1406770 h 1664678"/>
                <a:gd name="csX12" fmla="*/ 961292 w 2438843"/>
                <a:gd name="csY12" fmla="*/ 762001 h 1664678"/>
                <a:gd name="csX13" fmla="*/ 1318846 w 2438843"/>
                <a:gd name="csY13" fmla="*/ 1072662 h 1664678"/>
                <a:gd name="csX14" fmla="*/ 1236785 w 2438843"/>
                <a:gd name="csY14" fmla="*/ 495722 h 1664678"/>
                <a:gd name="csX15" fmla="*/ 1693985 w 2438843"/>
                <a:gd name="csY15" fmla="*/ 1135451 h 1664678"/>
                <a:gd name="csX16" fmla="*/ 1518139 w 2438843"/>
                <a:gd name="csY16" fmla="*/ 570985 h 1664678"/>
                <a:gd name="csX17" fmla="*/ 2121877 w 2438843"/>
                <a:gd name="csY17" fmla="*/ 1330570 h 1664678"/>
                <a:gd name="csX18" fmla="*/ 1817077 w 2438843"/>
                <a:gd name="csY18" fmla="*/ 773724 h 1664678"/>
                <a:gd name="csX19" fmla="*/ 1916723 w 2438843"/>
                <a:gd name="csY19" fmla="*/ 879231 h 1664678"/>
                <a:gd name="csX20" fmla="*/ 2180493 w 2438843"/>
                <a:gd name="csY20" fmla="*/ 1060939 h 1664678"/>
                <a:gd name="csX21" fmla="*/ 2426677 w 2438843"/>
                <a:gd name="csY21" fmla="*/ 1184031 h 1664678"/>
                <a:gd name="csX22" fmla="*/ 1875692 w 2438843"/>
                <a:gd name="csY22" fmla="*/ 521373 h 1664678"/>
                <a:gd name="csX23" fmla="*/ 2356339 w 2438843"/>
                <a:gd name="csY23" fmla="*/ 914847 h 1664678"/>
                <a:gd name="csX24" fmla="*/ 1998786 w 2438843"/>
                <a:gd name="csY24" fmla="*/ 362383 h 1664678"/>
                <a:gd name="csX25" fmla="*/ 2438399 w 2438843"/>
                <a:gd name="csY25" fmla="*/ 765400 h 1664678"/>
                <a:gd name="csX26" fmla="*/ 2186354 w 2438843"/>
                <a:gd name="csY26" fmla="*/ 371083 h 1664678"/>
                <a:gd name="csX27" fmla="*/ 2438401 w 2438843"/>
                <a:gd name="csY27" fmla="*/ 503672 h 1664678"/>
                <a:gd name="csX28" fmla="*/ 2110154 w 2438843"/>
                <a:gd name="csY28" fmla="*/ 111370 h 1664678"/>
                <a:gd name="csX29" fmla="*/ 2110154 w 2438843"/>
                <a:gd name="csY29" fmla="*/ 105508 h 1664678"/>
                <a:gd name="csX30" fmla="*/ 1858108 w 2438843"/>
                <a:gd name="csY30" fmla="*/ 1 h 1664678"/>
                <a:gd name="csX31" fmla="*/ 1318847 w 2438843"/>
                <a:gd name="csY31" fmla="*/ 58616 h 1664678"/>
                <a:gd name="csX32" fmla="*/ 908539 w 2438843"/>
                <a:gd name="csY32" fmla="*/ 105508 h 1664678"/>
                <a:gd name="csX33" fmla="*/ 5862 w 2438843"/>
                <a:gd name="csY33" fmla="*/ 169985 h 1664678"/>
                <a:gd name="csX34" fmla="*/ 0 w 2438843"/>
                <a:gd name="csY34" fmla="*/ 451060 h 1664678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1858108 w 2438843"/>
                <a:gd name="csY30" fmla="*/ 31699 h 1696376"/>
                <a:gd name="csX31" fmla="*/ 1318847 w 2438843"/>
                <a:gd name="csY31" fmla="*/ 0 h 1696376"/>
                <a:gd name="csX32" fmla="*/ 908539 w 2438843"/>
                <a:gd name="csY32" fmla="*/ 137206 h 1696376"/>
                <a:gd name="csX33" fmla="*/ 5862 w 2438843"/>
                <a:gd name="csY33" fmla="*/ 201683 h 1696376"/>
                <a:gd name="csX34" fmla="*/ 0 w 2438843"/>
                <a:gd name="csY34" fmla="*/ 482758 h 1696376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1858108 w 2438843"/>
                <a:gd name="csY30" fmla="*/ 31699 h 1696376"/>
                <a:gd name="csX31" fmla="*/ 1318847 w 2438843"/>
                <a:gd name="csY31" fmla="*/ 0 h 1696376"/>
                <a:gd name="csX32" fmla="*/ 797170 w 2438843"/>
                <a:gd name="csY32" fmla="*/ 69470 h 1696376"/>
                <a:gd name="csX33" fmla="*/ 5862 w 2438843"/>
                <a:gd name="csY33" fmla="*/ 201683 h 1696376"/>
                <a:gd name="csX34" fmla="*/ 0 w 2438843"/>
                <a:gd name="csY34" fmla="*/ 482758 h 1696376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2028092 w 2438843"/>
                <a:gd name="csY30" fmla="*/ 31699 h 1696376"/>
                <a:gd name="csX31" fmla="*/ 1318847 w 2438843"/>
                <a:gd name="csY31" fmla="*/ 0 h 1696376"/>
                <a:gd name="csX32" fmla="*/ 797170 w 2438843"/>
                <a:gd name="csY32" fmla="*/ 69470 h 1696376"/>
                <a:gd name="csX33" fmla="*/ 5862 w 2438843"/>
                <a:gd name="csY33" fmla="*/ 201683 h 1696376"/>
                <a:gd name="csX34" fmla="*/ 0 w 2438843"/>
                <a:gd name="csY34" fmla="*/ 482758 h 169637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  <a:cxn ang="0">
                  <a:pos x="csX30" y="csY30"/>
                </a:cxn>
                <a:cxn ang="0">
                  <a:pos x="csX31" y="csY31"/>
                </a:cxn>
                <a:cxn ang="0">
                  <a:pos x="csX32" y="csY32"/>
                </a:cxn>
                <a:cxn ang="0">
                  <a:pos x="csX33" y="csY33"/>
                </a:cxn>
                <a:cxn ang="0">
                  <a:pos x="csX34" y="csY34"/>
                </a:cxn>
              </a:cxnLst>
              <a:rect l="l" t="t" r="r" b="b"/>
              <a:pathLst>
                <a:path w="2438843" h="1696376">
                  <a:moveTo>
                    <a:pt x="128955" y="681181"/>
                  </a:moveTo>
                  <a:lnTo>
                    <a:pt x="457200" y="1221591"/>
                  </a:lnTo>
                  <a:lnTo>
                    <a:pt x="867508" y="1696376"/>
                  </a:lnTo>
                  <a:lnTo>
                    <a:pt x="521677" y="1091886"/>
                  </a:lnTo>
                  <a:lnTo>
                    <a:pt x="885093" y="1479499"/>
                  </a:lnTo>
                  <a:cubicBezTo>
                    <a:pt x="693616" y="1274345"/>
                    <a:pt x="853831" y="1379853"/>
                    <a:pt x="685800" y="1180561"/>
                  </a:cubicBezTo>
                  <a:lnTo>
                    <a:pt x="849923" y="1221591"/>
                  </a:lnTo>
                  <a:lnTo>
                    <a:pt x="1019908" y="1409160"/>
                  </a:lnTo>
                  <a:cubicBezTo>
                    <a:pt x="1024322" y="1414650"/>
                    <a:pt x="1236785" y="1491221"/>
                    <a:pt x="1236785" y="1491221"/>
                  </a:cubicBezTo>
                  <a:lnTo>
                    <a:pt x="1096108" y="1297791"/>
                  </a:lnTo>
                  <a:cubicBezTo>
                    <a:pt x="1064665" y="1128002"/>
                    <a:pt x="1014047" y="1204903"/>
                    <a:pt x="1014047" y="1116083"/>
                  </a:cubicBezTo>
                  <a:lnTo>
                    <a:pt x="1354016" y="1438468"/>
                  </a:lnTo>
                  <a:lnTo>
                    <a:pt x="961292" y="793699"/>
                  </a:lnTo>
                  <a:lnTo>
                    <a:pt x="1318846" y="1104360"/>
                  </a:lnTo>
                  <a:lnTo>
                    <a:pt x="1236785" y="527420"/>
                  </a:lnTo>
                  <a:lnTo>
                    <a:pt x="1693985" y="1167149"/>
                  </a:lnTo>
                  <a:lnTo>
                    <a:pt x="1518139" y="602683"/>
                  </a:lnTo>
                  <a:lnTo>
                    <a:pt x="2121877" y="1362268"/>
                  </a:lnTo>
                  <a:lnTo>
                    <a:pt x="1817077" y="805422"/>
                  </a:lnTo>
                  <a:cubicBezTo>
                    <a:pt x="1754723" y="693183"/>
                    <a:pt x="1775063" y="737073"/>
                    <a:pt x="1916723" y="910929"/>
                  </a:cubicBezTo>
                  <a:lnTo>
                    <a:pt x="2180493" y="1092637"/>
                  </a:lnTo>
                  <a:cubicBezTo>
                    <a:pt x="2262554" y="1133668"/>
                    <a:pt x="2477477" y="1305657"/>
                    <a:pt x="2426677" y="1215729"/>
                  </a:cubicBezTo>
                  <a:cubicBezTo>
                    <a:pt x="2375877" y="1125801"/>
                    <a:pt x="1875692" y="553071"/>
                    <a:pt x="1875692" y="553071"/>
                  </a:cubicBezTo>
                  <a:lnTo>
                    <a:pt x="2356339" y="946545"/>
                  </a:lnTo>
                  <a:cubicBezTo>
                    <a:pt x="2593418" y="1159308"/>
                    <a:pt x="1881682" y="323822"/>
                    <a:pt x="1998786" y="394081"/>
                  </a:cubicBezTo>
                  <a:lnTo>
                    <a:pt x="2438399" y="797098"/>
                  </a:lnTo>
                  <a:cubicBezTo>
                    <a:pt x="2383691" y="685729"/>
                    <a:pt x="2186354" y="446402"/>
                    <a:pt x="2186354" y="402781"/>
                  </a:cubicBezTo>
                  <a:cubicBezTo>
                    <a:pt x="2186354" y="359160"/>
                    <a:pt x="2451101" y="578655"/>
                    <a:pt x="2438401" y="535370"/>
                  </a:cubicBezTo>
                  <a:cubicBezTo>
                    <a:pt x="2425701" y="492085"/>
                    <a:pt x="2127739" y="168468"/>
                    <a:pt x="2110154" y="143068"/>
                  </a:cubicBezTo>
                  <a:lnTo>
                    <a:pt x="2110154" y="137206"/>
                  </a:lnTo>
                  <a:lnTo>
                    <a:pt x="2028092" y="31699"/>
                  </a:lnTo>
                  <a:lnTo>
                    <a:pt x="1318847" y="0"/>
                  </a:lnTo>
                  <a:lnTo>
                    <a:pt x="797170" y="69470"/>
                  </a:lnTo>
                  <a:lnTo>
                    <a:pt x="5862" y="201683"/>
                  </a:lnTo>
                  <a:cubicBezTo>
                    <a:pt x="5862" y="312935"/>
                    <a:pt x="0" y="371506"/>
                    <a:pt x="0" y="482758"/>
                  </a:cubicBezTo>
                </a:path>
              </a:pathLst>
            </a:custGeom>
            <a:solidFill>
              <a:srgbClr val="FF9900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72EC8D8-0253-0914-EF0C-ACEE9A699B6D}"/>
                </a:ext>
              </a:extLst>
            </p:cNvPr>
            <p:cNvSpPr/>
            <p:nvPr/>
          </p:nvSpPr>
          <p:spPr>
            <a:xfrm>
              <a:off x="16031060" y="427185"/>
              <a:ext cx="1736972" cy="1319247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314489 w 2649416"/>
                <a:gd name="csY24" fmla="*/ 136410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89984 w 2649416"/>
                <a:gd name="csY0" fmla="*/ 673586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89984 w 2649416"/>
                <a:gd name="csY0" fmla="*/ 673586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74779 w 2694887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74779 w 2694887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129343 w 2694887"/>
                <a:gd name="csY28" fmla="*/ 663315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102060 w 2694887"/>
                <a:gd name="csY28" fmla="*/ 580527 h 1693915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</a:cxnLst>
              <a:rect l="l" t="t" r="r" b="b"/>
              <a:pathLst>
                <a:path w="2694887" h="1693915">
                  <a:moveTo>
                    <a:pt x="235455" y="673586"/>
                  </a:moveTo>
                  <a:lnTo>
                    <a:pt x="590594" y="1131207"/>
                  </a:lnTo>
                  <a:lnTo>
                    <a:pt x="1000902" y="1605992"/>
                  </a:lnTo>
                  <a:lnTo>
                    <a:pt x="1188471" y="1693915"/>
                  </a:lnTo>
                  <a:lnTo>
                    <a:pt x="1018487" y="1389115"/>
                  </a:lnTo>
                  <a:cubicBezTo>
                    <a:pt x="827010" y="1183961"/>
                    <a:pt x="987225" y="1289469"/>
                    <a:pt x="819194" y="1090177"/>
                  </a:cubicBezTo>
                  <a:lnTo>
                    <a:pt x="983317" y="1131207"/>
                  </a:lnTo>
                  <a:lnTo>
                    <a:pt x="1153302" y="1318776"/>
                  </a:lnTo>
                  <a:cubicBezTo>
                    <a:pt x="1157716" y="1324266"/>
                    <a:pt x="1370179" y="1400837"/>
                    <a:pt x="1370179" y="1400837"/>
                  </a:cubicBezTo>
                  <a:lnTo>
                    <a:pt x="1229502" y="1207407"/>
                  </a:lnTo>
                  <a:cubicBezTo>
                    <a:pt x="1198059" y="1037618"/>
                    <a:pt x="1147441" y="1114519"/>
                    <a:pt x="1147441" y="1025699"/>
                  </a:cubicBezTo>
                  <a:lnTo>
                    <a:pt x="1487410" y="1348084"/>
                  </a:lnTo>
                  <a:lnTo>
                    <a:pt x="1094686" y="703315"/>
                  </a:lnTo>
                  <a:lnTo>
                    <a:pt x="1452240" y="1013976"/>
                  </a:lnTo>
                  <a:lnTo>
                    <a:pt x="2255271" y="1271884"/>
                  </a:lnTo>
                  <a:lnTo>
                    <a:pt x="1950471" y="715038"/>
                  </a:lnTo>
                  <a:cubicBezTo>
                    <a:pt x="1888117" y="602799"/>
                    <a:pt x="1908457" y="646689"/>
                    <a:pt x="2050117" y="820545"/>
                  </a:cubicBezTo>
                  <a:lnTo>
                    <a:pt x="2313887" y="1002253"/>
                  </a:lnTo>
                  <a:cubicBezTo>
                    <a:pt x="2395948" y="1043284"/>
                    <a:pt x="2558228" y="1217074"/>
                    <a:pt x="2560071" y="1125345"/>
                  </a:cubicBezTo>
                  <a:cubicBezTo>
                    <a:pt x="2561302" y="1064074"/>
                    <a:pt x="2495594" y="861576"/>
                    <a:pt x="2495594" y="861576"/>
                  </a:cubicBezTo>
                  <a:lnTo>
                    <a:pt x="2436979" y="562638"/>
                  </a:lnTo>
                  <a:cubicBezTo>
                    <a:pt x="2674058" y="775401"/>
                    <a:pt x="2577783" y="715117"/>
                    <a:pt x="2694887" y="785376"/>
                  </a:cubicBezTo>
                  <a:lnTo>
                    <a:pt x="2689025" y="744345"/>
                  </a:lnTo>
                  <a:cubicBezTo>
                    <a:pt x="2634317" y="632976"/>
                    <a:pt x="2587023" y="534295"/>
                    <a:pt x="2524902" y="410238"/>
                  </a:cubicBezTo>
                  <a:cubicBezTo>
                    <a:pt x="2462781" y="286181"/>
                    <a:pt x="2542242" y="58061"/>
                    <a:pt x="2316300" y="0"/>
                  </a:cubicBezTo>
                  <a:lnTo>
                    <a:pt x="1169249" y="61874"/>
                  </a:lnTo>
                  <a:lnTo>
                    <a:pt x="139256" y="111299"/>
                  </a:lnTo>
                  <a:cubicBezTo>
                    <a:pt x="-16294" y="172376"/>
                    <a:pt x="46419" y="293664"/>
                    <a:pt x="0" y="384846"/>
                  </a:cubicBezTo>
                  <a:lnTo>
                    <a:pt x="102060" y="580527"/>
                  </a:lnTo>
                </a:path>
              </a:pathLst>
            </a:custGeom>
            <a:solidFill>
              <a:srgbClr val="FFCC00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B4F9864-7175-A89A-5FB7-D56DBB9D2B98}"/>
                </a:ext>
              </a:extLst>
            </p:cNvPr>
            <p:cNvSpPr/>
            <p:nvPr/>
          </p:nvSpPr>
          <p:spPr>
            <a:xfrm rot="21426057">
              <a:off x="16630156" y="433002"/>
              <a:ext cx="1707664" cy="1271059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801628 w 2649416"/>
                <a:gd name="csY14" fmla="*/ 1138236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624552 w 2649416"/>
                <a:gd name="csY4" fmla="*/ 982646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295611 h 1632042"/>
                <a:gd name="csX1" fmla="*/ 545123 w 2649416"/>
                <a:gd name="csY1" fmla="*/ 1069334 h 1632042"/>
                <a:gd name="csX2" fmla="*/ 955431 w 2649416"/>
                <a:gd name="csY2" fmla="*/ 1544119 h 1632042"/>
                <a:gd name="csX3" fmla="*/ 1143000 w 2649416"/>
                <a:gd name="csY3" fmla="*/ 1632042 h 1632042"/>
                <a:gd name="csX4" fmla="*/ 624552 w 2649416"/>
                <a:gd name="csY4" fmla="*/ 920773 h 1632042"/>
                <a:gd name="csX5" fmla="*/ 1116323 w 2649416"/>
                <a:gd name="csY5" fmla="*/ 1381777 h 1632042"/>
                <a:gd name="csX6" fmla="*/ 707914 w 2649416"/>
                <a:gd name="csY6" fmla="*/ 660296 h 1632042"/>
                <a:gd name="csX7" fmla="*/ 1107831 w 2649416"/>
                <a:gd name="csY7" fmla="*/ 1256903 h 1632042"/>
                <a:gd name="csX8" fmla="*/ 1324708 w 2649416"/>
                <a:gd name="csY8" fmla="*/ 1338964 h 1632042"/>
                <a:gd name="csX9" fmla="*/ 1184031 w 2649416"/>
                <a:gd name="csY9" fmla="*/ 1145534 h 1632042"/>
                <a:gd name="csX10" fmla="*/ 1101970 w 2649416"/>
                <a:gd name="csY10" fmla="*/ 963826 h 1632042"/>
                <a:gd name="csX11" fmla="*/ 1441939 w 2649416"/>
                <a:gd name="csY11" fmla="*/ 1286211 h 1632042"/>
                <a:gd name="csX12" fmla="*/ 1049215 w 2649416"/>
                <a:gd name="csY12" fmla="*/ 641442 h 1632042"/>
                <a:gd name="csX13" fmla="*/ 1406769 w 2649416"/>
                <a:gd name="csY13" fmla="*/ 952103 h 1632042"/>
                <a:gd name="csX14" fmla="*/ 1367056 w 2649416"/>
                <a:gd name="csY14" fmla="*/ 440210 h 1632042"/>
                <a:gd name="csX15" fmla="*/ 2209800 w 2649416"/>
                <a:gd name="csY15" fmla="*/ 1210011 h 1632042"/>
                <a:gd name="csX16" fmla="*/ 1770142 w 2649416"/>
                <a:gd name="csY16" fmla="*/ 624906 h 1632042"/>
                <a:gd name="csX17" fmla="*/ 2004646 w 2649416"/>
                <a:gd name="csY17" fmla="*/ 758672 h 1632042"/>
                <a:gd name="csX18" fmla="*/ 2058144 w 2649416"/>
                <a:gd name="csY18" fmla="*/ 358842 h 1632042"/>
                <a:gd name="csX19" fmla="*/ 2514600 w 2649416"/>
                <a:gd name="csY19" fmla="*/ 1063472 h 1632042"/>
                <a:gd name="csX20" fmla="*/ 2450123 w 2649416"/>
                <a:gd name="csY20" fmla="*/ 799703 h 1632042"/>
                <a:gd name="csX21" fmla="*/ 2391508 w 2649416"/>
                <a:gd name="csY21" fmla="*/ 500765 h 1632042"/>
                <a:gd name="csX22" fmla="*/ 2649416 w 2649416"/>
                <a:gd name="csY22" fmla="*/ 723503 h 1632042"/>
                <a:gd name="csX23" fmla="*/ 2643554 w 2649416"/>
                <a:gd name="csY23" fmla="*/ 682472 h 1632042"/>
                <a:gd name="csX24" fmla="*/ 2479431 w 2649416"/>
                <a:gd name="csY24" fmla="*/ 348365 h 1632042"/>
                <a:gd name="csX25" fmla="*/ 2274392 w 2649416"/>
                <a:gd name="csY25" fmla="*/ 28706 h 1632042"/>
                <a:gd name="csX26" fmla="*/ 1123778 w 2649416"/>
                <a:gd name="csY26" fmla="*/ 1 h 1632042"/>
                <a:gd name="csX27" fmla="*/ 93785 w 2649416"/>
                <a:gd name="csY27" fmla="*/ 49426 h 1632042"/>
                <a:gd name="csX28" fmla="*/ 0 w 2649416"/>
                <a:gd name="csY28" fmla="*/ 119765 h 1632042"/>
                <a:gd name="csX29" fmla="*/ 29308 w 2649416"/>
                <a:gd name="csY29" fmla="*/ 119765 h 163204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</a:cxnLst>
              <a:rect l="l" t="t" r="r" b="b"/>
              <a:pathLst>
                <a:path w="2649416" h="1632042">
                  <a:moveTo>
                    <a:pt x="117231" y="295611"/>
                  </a:moveTo>
                  <a:lnTo>
                    <a:pt x="545123" y="1069334"/>
                  </a:lnTo>
                  <a:lnTo>
                    <a:pt x="955431" y="1544119"/>
                  </a:lnTo>
                  <a:lnTo>
                    <a:pt x="1143000" y="1632042"/>
                  </a:lnTo>
                  <a:lnTo>
                    <a:pt x="624552" y="920773"/>
                  </a:lnTo>
                  <a:cubicBezTo>
                    <a:pt x="433075" y="715619"/>
                    <a:pt x="1284354" y="1581069"/>
                    <a:pt x="1116323" y="1381777"/>
                  </a:cubicBezTo>
                  <a:lnTo>
                    <a:pt x="707914" y="660296"/>
                  </a:lnTo>
                  <a:lnTo>
                    <a:pt x="1107831" y="1256903"/>
                  </a:lnTo>
                  <a:cubicBezTo>
                    <a:pt x="1112245" y="1262393"/>
                    <a:pt x="1324708" y="1338964"/>
                    <a:pt x="1324708" y="1338964"/>
                  </a:cubicBezTo>
                  <a:lnTo>
                    <a:pt x="1184031" y="1145534"/>
                  </a:lnTo>
                  <a:cubicBezTo>
                    <a:pt x="1152588" y="975745"/>
                    <a:pt x="1101970" y="1052646"/>
                    <a:pt x="1101970" y="963826"/>
                  </a:cubicBezTo>
                  <a:lnTo>
                    <a:pt x="1441939" y="1286211"/>
                  </a:lnTo>
                  <a:lnTo>
                    <a:pt x="1049215" y="641442"/>
                  </a:lnTo>
                  <a:lnTo>
                    <a:pt x="1406769" y="952103"/>
                  </a:lnTo>
                  <a:lnTo>
                    <a:pt x="1367056" y="440210"/>
                  </a:lnTo>
                  <a:lnTo>
                    <a:pt x="2209800" y="1210011"/>
                  </a:lnTo>
                  <a:lnTo>
                    <a:pt x="1770142" y="624906"/>
                  </a:lnTo>
                  <a:cubicBezTo>
                    <a:pt x="1707788" y="512667"/>
                    <a:pt x="1862986" y="584816"/>
                    <a:pt x="2004646" y="758672"/>
                  </a:cubicBezTo>
                  <a:lnTo>
                    <a:pt x="2058144" y="358842"/>
                  </a:lnTo>
                  <a:cubicBezTo>
                    <a:pt x="2140205" y="399873"/>
                    <a:pt x="2449270" y="989995"/>
                    <a:pt x="2514600" y="1063472"/>
                  </a:cubicBezTo>
                  <a:cubicBezTo>
                    <a:pt x="2579930" y="1136949"/>
                    <a:pt x="2450123" y="799703"/>
                    <a:pt x="2450123" y="799703"/>
                  </a:cubicBezTo>
                  <a:lnTo>
                    <a:pt x="2391508" y="500765"/>
                  </a:lnTo>
                  <a:cubicBezTo>
                    <a:pt x="2628587" y="713528"/>
                    <a:pt x="2532312" y="653244"/>
                    <a:pt x="2649416" y="723503"/>
                  </a:cubicBezTo>
                  <a:lnTo>
                    <a:pt x="2643554" y="682472"/>
                  </a:lnTo>
                  <a:cubicBezTo>
                    <a:pt x="2588846" y="571103"/>
                    <a:pt x="2540958" y="457326"/>
                    <a:pt x="2479431" y="348365"/>
                  </a:cubicBezTo>
                  <a:cubicBezTo>
                    <a:pt x="2417904" y="239404"/>
                    <a:pt x="2500334" y="86767"/>
                    <a:pt x="2274392" y="28706"/>
                  </a:cubicBezTo>
                  <a:lnTo>
                    <a:pt x="1123778" y="1"/>
                  </a:lnTo>
                  <a:lnTo>
                    <a:pt x="93785" y="49426"/>
                  </a:lnTo>
                  <a:lnTo>
                    <a:pt x="0" y="119765"/>
                  </a:lnTo>
                  <a:lnTo>
                    <a:pt x="29308" y="119765"/>
                  </a:lnTo>
                </a:path>
              </a:pathLst>
            </a:custGeom>
            <a:solidFill>
              <a:srgbClr val="E8994A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Arc 73">
              <a:extLst>
                <a:ext uri="{FF2B5EF4-FFF2-40B4-BE49-F238E27FC236}">
                  <a16:creationId xmlns:a16="http://schemas.microsoft.com/office/drawing/2014/main" id="{F4DB0854-F5AC-569F-EFAC-67AF4302D713}"/>
                </a:ext>
              </a:extLst>
            </p:cNvPr>
            <p:cNvSpPr/>
            <p:nvPr/>
          </p:nvSpPr>
          <p:spPr>
            <a:xfrm rot="6014027">
              <a:off x="15755700" y="379688"/>
              <a:ext cx="578999" cy="333342"/>
            </a:xfrm>
            <a:custGeom>
              <a:avLst/>
              <a:gdLst>
                <a:gd name="csX0" fmla="*/ 111232 w 578999"/>
                <a:gd name="csY0" fmla="*/ 297994 h 333342"/>
                <a:gd name="csX1" fmla="*/ 134243 w 578999"/>
                <a:gd name="csY1" fmla="*/ 25995 h 333342"/>
                <a:gd name="csX2" fmla="*/ 383262 w 578999"/>
                <a:gd name="csY2" fmla="*/ 8983 h 333342"/>
                <a:gd name="csX3" fmla="*/ 536865 w 578999"/>
                <a:gd name="csY3" fmla="*/ 253261 h 333342"/>
                <a:gd name="csX4" fmla="*/ 289500 w 578999"/>
                <a:gd name="csY4" fmla="*/ 166671 h 333342"/>
                <a:gd name="csX5" fmla="*/ 111232 w 578999"/>
                <a:gd name="csY5" fmla="*/ 297994 h 333342"/>
                <a:gd name="csX0" fmla="*/ 111232 w 578999"/>
                <a:gd name="csY0" fmla="*/ 297994 h 333342"/>
                <a:gd name="csX1" fmla="*/ 134243 w 578999"/>
                <a:gd name="csY1" fmla="*/ 25995 h 333342"/>
                <a:gd name="csX2" fmla="*/ 383262 w 578999"/>
                <a:gd name="csY2" fmla="*/ 8983 h 333342"/>
                <a:gd name="csX3" fmla="*/ 536865 w 578999"/>
                <a:gd name="csY3" fmla="*/ 253261 h 33334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578999" h="333342" stroke="0" extrusionOk="0">
                  <a:moveTo>
                    <a:pt x="111232" y="297994"/>
                  </a:moveTo>
                  <a:cubicBezTo>
                    <a:pt x="-54402" y="205635"/>
                    <a:pt x="-25894" y="68532"/>
                    <a:pt x="134243" y="25995"/>
                  </a:cubicBezTo>
                  <a:cubicBezTo>
                    <a:pt x="203093" y="5227"/>
                    <a:pt x="302321" y="-13286"/>
                    <a:pt x="383262" y="8983"/>
                  </a:cubicBezTo>
                  <a:cubicBezTo>
                    <a:pt x="571663" y="46861"/>
                    <a:pt x="644862" y="187718"/>
                    <a:pt x="536865" y="253261"/>
                  </a:cubicBezTo>
                  <a:cubicBezTo>
                    <a:pt x="446834" y="210762"/>
                    <a:pt x="410294" y="217440"/>
                    <a:pt x="289500" y="166671"/>
                  </a:cubicBezTo>
                  <a:cubicBezTo>
                    <a:pt x="226962" y="216358"/>
                    <a:pt x="170703" y="259718"/>
                    <a:pt x="111232" y="297994"/>
                  </a:cubicBezTo>
                  <a:close/>
                </a:path>
                <a:path w="578999" h="333342" fill="none" extrusionOk="0">
                  <a:moveTo>
                    <a:pt x="111232" y="297994"/>
                  </a:moveTo>
                  <a:cubicBezTo>
                    <a:pt x="-21129" y="215255"/>
                    <a:pt x="-57581" y="63517"/>
                    <a:pt x="134243" y="25995"/>
                  </a:cubicBezTo>
                  <a:cubicBezTo>
                    <a:pt x="218921" y="-3666"/>
                    <a:pt x="312626" y="5036"/>
                    <a:pt x="383262" y="8983"/>
                  </a:cubicBezTo>
                  <a:cubicBezTo>
                    <a:pt x="535577" y="63817"/>
                    <a:pt x="656398" y="159647"/>
                    <a:pt x="536865" y="253261"/>
                  </a:cubicBezTo>
                </a:path>
                <a:path w="578999" h="333342" fill="none" stroke="0" extrusionOk="0">
                  <a:moveTo>
                    <a:pt x="111232" y="297994"/>
                  </a:moveTo>
                  <a:cubicBezTo>
                    <a:pt x="-72099" y="234074"/>
                    <a:pt x="-6268" y="79451"/>
                    <a:pt x="134243" y="25995"/>
                  </a:cubicBezTo>
                  <a:cubicBezTo>
                    <a:pt x="201374" y="-11158"/>
                    <a:pt x="283614" y="-5408"/>
                    <a:pt x="383262" y="8983"/>
                  </a:cubicBezTo>
                  <a:cubicBezTo>
                    <a:pt x="553278" y="31932"/>
                    <a:pt x="613026" y="137890"/>
                    <a:pt x="536865" y="253261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F349328E-9C63-DB30-862D-38C0A5EF7277}"/>
              </a:ext>
            </a:extLst>
          </p:cNvPr>
          <p:cNvGrpSpPr/>
          <p:nvPr/>
        </p:nvGrpSpPr>
        <p:grpSpPr>
          <a:xfrm>
            <a:off x="3014255" y="4070845"/>
            <a:ext cx="63500" cy="413390"/>
            <a:chOff x="2259057" y="4368899"/>
            <a:chExt cx="63500" cy="41339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7A5886C-0863-E005-C4DA-3922F4F50C56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A975EE3-7E23-6C59-992D-E4DDC398A35B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759A3E1-327F-694B-89DF-14B793A104DA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8105E5F1-B4CF-ABBF-A795-6EAFB8757921}"/>
              </a:ext>
            </a:extLst>
          </p:cNvPr>
          <p:cNvGrpSpPr/>
          <p:nvPr/>
        </p:nvGrpSpPr>
        <p:grpSpPr>
          <a:xfrm>
            <a:off x="3215924" y="1273391"/>
            <a:ext cx="63500" cy="413390"/>
            <a:chOff x="2259057" y="4368899"/>
            <a:chExt cx="63500" cy="413390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7223609-6113-0F28-05E8-3AA4DFFF1D7B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870AB57-55A6-C80E-7A82-00474DED541F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5859F48-1B97-9E42-4795-CFEB3AED30E2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76DD7ED3-2D0E-BAB4-DD98-5F561426A06B}"/>
              </a:ext>
            </a:extLst>
          </p:cNvPr>
          <p:cNvGrpSpPr/>
          <p:nvPr/>
        </p:nvGrpSpPr>
        <p:grpSpPr>
          <a:xfrm>
            <a:off x="2964306" y="874469"/>
            <a:ext cx="63500" cy="413390"/>
            <a:chOff x="2259057" y="4368899"/>
            <a:chExt cx="63500" cy="413390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7E0A5A8-A44D-7F33-D3D0-AEB079662659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FC0839A-CEB1-7ECF-A5E5-EB83362C42BF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47E5880-5899-563F-F916-5F1EBFDE717C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E5021AC3-C4FD-406B-4F19-04088E2C8442}"/>
              </a:ext>
            </a:extLst>
          </p:cNvPr>
          <p:cNvSpPr/>
          <p:nvPr/>
        </p:nvSpPr>
        <p:spPr>
          <a:xfrm rot="16200000">
            <a:off x="3703706" y="876722"/>
            <a:ext cx="171384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E5F2804E-EEC8-AAF0-31FB-477CD9719708}"/>
              </a:ext>
            </a:extLst>
          </p:cNvPr>
          <p:cNvSpPr/>
          <p:nvPr/>
        </p:nvSpPr>
        <p:spPr>
          <a:xfrm rot="15035005">
            <a:off x="4194156" y="3497241"/>
            <a:ext cx="171384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E88D2D85-C48D-874A-DF40-D0606F622BBE}"/>
              </a:ext>
            </a:extLst>
          </p:cNvPr>
          <p:cNvGrpSpPr/>
          <p:nvPr/>
        </p:nvGrpSpPr>
        <p:grpSpPr>
          <a:xfrm rot="21444962">
            <a:off x="4196693" y="981406"/>
            <a:ext cx="2110904" cy="2569415"/>
            <a:chOff x="4309585" y="812155"/>
            <a:chExt cx="2767846" cy="2459877"/>
          </a:xfrm>
        </p:grpSpPr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4005690-E4E3-F449-27BE-777FC2A2A566}"/>
                </a:ext>
              </a:extLst>
            </p:cNvPr>
            <p:cNvSpPr/>
            <p:nvPr/>
          </p:nvSpPr>
          <p:spPr>
            <a:xfrm>
              <a:off x="6955329" y="1700912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CE835FF1-DFE2-6E46-D9E2-60874AAB3C3F}"/>
                </a:ext>
              </a:extLst>
            </p:cNvPr>
            <p:cNvSpPr/>
            <p:nvPr/>
          </p:nvSpPr>
          <p:spPr>
            <a:xfrm>
              <a:off x="6833949" y="144612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8EDE5D92-E003-AFA0-7C57-1ADE3A3B977B}"/>
                </a:ext>
              </a:extLst>
            </p:cNvPr>
            <p:cNvSpPr/>
            <p:nvPr/>
          </p:nvSpPr>
          <p:spPr>
            <a:xfrm>
              <a:off x="6955329" y="155361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DC8FEE6-B20B-7CD2-77D0-B58DF8E2DF8A}"/>
                </a:ext>
              </a:extLst>
            </p:cNvPr>
            <p:cNvSpPr/>
            <p:nvPr/>
          </p:nvSpPr>
          <p:spPr>
            <a:xfrm>
              <a:off x="6876877" y="1829846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1D9220EF-3E8F-088C-DE38-FBD10D699A6E}"/>
                </a:ext>
              </a:extLst>
            </p:cNvPr>
            <p:cNvSpPr/>
            <p:nvPr/>
          </p:nvSpPr>
          <p:spPr>
            <a:xfrm>
              <a:off x="4451524" y="83163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0ABFDC68-F30A-DECA-A956-F68A76ED4CA2}"/>
                </a:ext>
              </a:extLst>
            </p:cNvPr>
            <p:cNvSpPr/>
            <p:nvPr/>
          </p:nvSpPr>
          <p:spPr>
            <a:xfrm>
              <a:off x="4309585" y="81215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28D3C3C5-14ED-54DF-07EC-9C140518FBDF}"/>
                </a:ext>
              </a:extLst>
            </p:cNvPr>
            <p:cNvSpPr/>
            <p:nvPr/>
          </p:nvSpPr>
          <p:spPr>
            <a:xfrm>
              <a:off x="4593421" y="842514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F06D0204-1B97-5B2F-C814-A7DA864B4541}"/>
                </a:ext>
              </a:extLst>
            </p:cNvPr>
            <p:cNvSpPr/>
            <p:nvPr/>
          </p:nvSpPr>
          <p:spPr>
            <a:xfrm>
              <a:off x="4740000" y="85478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E5284A15-E565-5DA0-0F50-5324D39B2D54}"/>
                </a:ext>
              </a:extLst>
            </p:cNvPr>
            <p:cNvSpPr/>
            <p:nvPr/>
          </p:nvSpPr>
          <p:spPr>
            <a:xfrm>
              <a:off x="5024833" y="91913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E7303617-51F5-7B29-C628-DC2092855325}"/>
                </a:ext>
              </a:extLst>
            </p:cNvPr>
            <p:cNvSpPr/>
            <p:nvPr/>
          </p:nvSpPr>
          <p:spPr>
            <a:xfrm>
              <a:off x="5164866" y="930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BE5AA541-6729-0CA0-6631-5A5267A33451}"/>
                </a:ext>
              </a:extLst>
            </p:cNvPr>
            <p:cNvSpPr/>
            <p:nvPr/>
          </p:nvSpPr>
          <p:spPr>
            <a:xfrm>
              <a:off x="5444932" y="97884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AB736214-B47E-120B-ED3C-3BC7E7E5DE87}"/>
                </a:ext>
              </a:extLst>
            </p:cNvPr>
            <p:cNvSpPr/>
            <p:nvPr/>
          </p:nvSpPr>
          <p:spPr>
            <a:xfrm>
              <a:off x="5309979" y="95091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8FE9C113-B5AE-2974-F9F5-4A7973B7A65D}"/>
                </a:ext>
              </a:extLst>
            </p:cNvPr>
            <p:cNvSpPr/>
            <p:nvPr/>
          </p:nvSpPr>
          <p:spPr>
            <a:xfrm>
              <a:off x="4876204" y="8785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C698343D-3572-86C0-98FC-2FB991307FB7}"/>
                </a:ext>
              </a:extLst>
            </p:cNvPr>
            <p:cNvSpPr/>
            <p:nvPr/>
          </p:nvSpPr>
          <p:spPr>
            <a:xfrm>
              <a:off x="5585106" y="10020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B208C3AA-7F33-F856-A16B-C845B4DEA1FC}"/>
                </a:ext>
              </a:extLst>
            </p:cNvPr>
            <p:cNvSpPr/>
            <p:nvPr/>
          </p:nvSpPr>
          <p:spPr>
            <a:xfrm>
              <a:off x="5722266" y="10274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2A3B5FB2-1AA0-7B17-67EA-C728882AC410}"/>
                </a:ext>
              </a:extLst>
            </p:cNvPr>
            <p:cNvSpPr/>
            <p:nvPr/>
          </p:nvSpPr>
          <p:spPr>
            <a:xfrm>
              <a:off x="6290484" y="117199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6073B0C2-A2F8-0EA7-6E62-3603884F2F15}"/>
                </a:ext>
              </a:extLst>
            </p:cNvPr>
            <p:cNvSpPr/>
            <p:nvPr/>
          </p:nvSpPr>
          <p:spPr>
            <a:xfrm>
              <a:off x="5873751" y="104882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2B36CFCF-FFCE-25BD-1A97-A8B1EBB26B6E}"/>
                </a:ext>
              </a:extLst>
            </p:cNvPr>
            <p:cNvSpPr/>
            <p:nvPr/>
          </p:nvSpPr>
          <p:spPr>
            <a:xfrm>
              <a:off x="6148545" y="112711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63FD343-15A9-EC14-BAFD-6E0947C04E40}"/>
                </a:ext>
              </a:extLst>
            </p:cNvPr>
            <p:cNvSpPr/>
            <p:nvPr/>
          </p:nvSpPr>
          <p:spPr>
            <a:xfrm>
              <a:off x="6432381" y="1213354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56C70080-C5F0-9611-7E66-70149DC1F46D}"/>
                </a:ext>
              </a:extLst>
            </p:cNvPr>
            <p:cNvSpPr/>
            <p:nvPr/>
          </p:nvSpPr>
          <p:spPr>
            <a:xfrm>
              <a:off x="6578960" y="12662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BBCB1642-16A9-A25A-FE1F-829522C96F1C}"/>
                </a:ext>
              </a:extLst>
            </p:cNvPr>
            <p:cNvSpPr/>
            <p:nvPr/>
          </p:nvSpPr>
          <p:spPr>
            <a:xfrm>
              <a:off x="6324720" y="225026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EA0D7360-54F2-76C6-4090-3D873BE709B7}"/>
                </a:ext>
              </a:extLst>
            </p:cNvPr>
            <p:cNvSpPr/>
            <p:nvPr/>
          </p:nvSpPr>
          <p:spPr>
            <a:xfrm>
              <a:off x="6775226" y="190033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A0304AA5-EC1E-3596-0844-A286463FE5F8}"/>
                </a:ext>
              </a:extLst>
            </p:cNvPr>
            <p:cNvSpPr/>
            <p:nvPr/>
          </p:nvSpPr>
          <p:spPr>
            <a:xfrm>
              <a:off x="6562532" y="209644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EE03C801-A550-51F3-D89A-F39E07ED4809}"/>
                </a:ext>
              </a:extLst>
            </p:cNvPr>
            <p:cNvSpPr/>
            <p:nvPr/>
          </p:nvSpPr>
          <p:spPr>
            <a:xfrm>
              <a:off x="6671419" y="20075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0FA1CDA5-BB28-9FD3-7884-98187447C43E}"/>
                </a:ext>
              </a:extLst>
            </p:cNvPr>
            <p:cNvSpPr/>
            <p:nvPr/>
          </p:nvSpPr>
          <p:spPr>
            <a:xfrm>
              <a:off x="6015991" y="109761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04C5BA51-F213-79DD-0004-72FC2DF10AC3}"/>
                </a:ext>
              </a:extLst>
            </p:cNvPr>
            <p:cNvSpPr/>
            <p:nvPr/>
          </p:nvSpPr>
          <p:spPr>
            <a:xfrm>
              <a:off x="6715164" y="13357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9A13009C-2CED-25C4-2B70-3832845C1872}"/>
                </a:ext>
              </a:extLst>
            </p:cNvPr>
            <p:cNvSpPr/>
            <p:nvPr/>
          </p:nvSpPr>
          <p:spPr>
            <a:xfrm>
              <a:off x="6443626" y="21704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C51DCC58-617A-4BA0-D773-EF55A8810E77}"/>
                </a:ext>
              </a:extLst>
            </p:cNvPr>
            <p:cNvSpPr/>
            <p:nvPr/>
          </p:nvSpPr>
          <p:spPr>
            <a:xfrm>
              <a:off x="5730360" y="265666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968888A2-9651-1AC1-A61E-9590A2A28F22}"/>
                </a:ext>
              </a:extLst>
            </p:cNvPr>
            <p:cNvSpPr/>
            <p:nvPr/>
          </p:nvSpPr>
          <p:spPr>
            <a:xfrm>
              <a:off x="6196106" y="2327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0C29D193-D30C-CD37-87D1-D11706EB59BF}"/>
                </a:ext>
              </a:extLst>
            </p:cNvPr>
            <p:cNvSpPr/>
            <p:nvPr/>
          </p:nvSpPr>
          <p:spPr>
            <a:xfrm>
              <a:off x="5973252" y="250792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93454B06-6CEA-AAC5-3AB9-AD320949DA10}"/>
                </a:ext>
              </a:extLst>
            </p:cNvPr>
            <p:cNvSpPr/>
            <p:nvPr/>
          </p:nvSpPr>
          <p:spPr>
            <a:xfrm>
              <a:off x="6082139" y="241903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31D5F1BB-5878-D8C4-1B0B-0B1761835658}"/>
                </a:ext>
              </a:extLst>
            </p:cNvPr>
            <p:cNvSpPr/>
            <p:nvPr/>
          </p:nvSpPr>
          <p:spPr>
            <a:xfrm>
              <a:off x="5854346" y="258194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2795878E-EB5C-EA8B-77C6-0E1013BE67FC}"/>
                </a:ext>
              </a:extLst>
            </p:cNvPr>
            <p:cNvSpPr/>
            <p:nvPr/>
          </p:nvSpPr>
          <p:spPr>
            <a:xfrm>
              <a:off x="5119490" y="296654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7B2D7F3A-E5B2-A3D8-C800-326B399FADAB}"/>
                </a:ext>
              </a:extLst>
            </p:cNvPr>
            <p:cNvSpPr/>
            <p:nvPr/>
          </p:nvSpPr>
          <p:spPr>
            <a:xfrm>
              <a:off x="5591586" y="2708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090920DD-D449-259B-E995-6F42FFAFAF6F}"/>
                </a:ext>
              </a:extLst>
            </p:cNvPr>
            <p:cNvSpPr/>
            <p:nvPr/>
          </p:nvSpPr>
          <p:spPr>
            <a:xfrm>
              <a:off x="5357937" y="2848922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F17FFF1C-B8D6-5F31-E6FE-0858145FDDFC}"/>
                </a:ext>
              </a:extLst>
            </p:cNvPr>
            <p:cNvSpPr/>
            <p:nvPr/>
          </p:nvSpPr>
          <p:spPr>
            <a:xfrm>
              <a:off x="5466824" y="277907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1C47160C-233E-D45A-CDC8-69B5ECF98181}"/>
                </a:ext>
              </a:extLst>
            </p:cNvPr>
            <p:cNvSpPr/>
            <p:nvPr/>
          </p:nvSpPr>
          <p:spPr>
            <a:xfrm>
              <a:off x="5239031" y="291341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ADE25C0E-56FF-EA90-03C8-A3485B6D5007}"/>
                </a:ext>
              </a:extLst>
            </p:cNvPr>
            <p:cNvSpPr/>
            <p:nvPr/>
          </p:nvSpPr>
          <p:spPr>
            <a:xfrm>
              <a:off x="4887187" y="309445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00F89B7D-6568-5B6A-8417-3B071EE459AC}"/>
                </a:ext>
              </a:extLst>
            </p:cNvPr>
            <p:cNvSpPr/>
            <p:nvPr/>
          </p:nvSpPr>
          <p:spPr>
            <a:xfrm>
              <a:off x="5002424" y="302778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35D16B5E-2B87-5460-E905-00DC45788AD1}"/>
                </a:ext>
              </a:extLst>
            </p:cNvPr>
            <p:cNvSpPr/>
            <p:nvPr/>
          </p:nvSpPr>
          <p:spPr>
            <a:xfrm>
              <a:off x="4765106" y="315259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5" name="Oval 264">
            <a:extLst>
              <a:ext uri="{FF2B5EF4-FFF2-40B4-BE49-F238E27FC236}">
                <a16:creationId xmlns:a16="http://schemas.microsoft.com/office/drawing/2014/main" id="{E4DFA3A2-6507-486B-7D41-FCEC3E6CF570}"/>
              </a:ext>
            </a:extLst>
          </p:cNvPr>
          <p:cNvSpPr/>
          <p:nvPr/>
        </p:nvSpPr>
        <p:spPr>
          <a:xfrm rot="21164892">
            <a:off x="4460111" y="3513518"/>
            <a:ext cx="116485" cy="8855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8C1C776A-D35E-BEFC-2FAE-F8101EAE297B}"/>
              </a:ext>
            </a:extLst>
          </p:cNvPr>
          <p:cNvSpPr/>
          <p:nvPr/>
        </p:nvSpPr>
        <p:spPr>
          <a:xfrm rot="21164892">
            <a:off x="3958021" y="964548"/>
            <a:ext cx="116485" cy="8855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: Rounded Corners 266">
            <a:extLst>
              <a:ext uri="{FF2B5EF4-FFF2-40B4-BE49-F238E27FC236}">
                <a16:creationId xmlns:a16="http://schemas.microsoft.com/office/drawing/2014/main" id="{A95CA815-B657-5648-D70B-53FE0CCDD6C1}"/>
              </a:ext>
            </a:extLst>
          </p:cNvPr>
          <p:cNvSpPr/>
          <p:nvPr/>
        </p:nvSpPr>
        <p:spPr>
          <a:xfrm rot="16701467">
            <a:off x="6437930" y="1533842"/>
            <a:ext cx="257123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: Rounded Corners 267">
            <a:extLst>
              <a:ext uri="{FF2B5EF4-FFF2-40B4-BE49-F238E27FC236}">
                <a16:creationId xmlns:a16="http://schemas.microsoft.com/office/drawing/2014/main" id="{4F812EFD-C586-892D-812B-B9797166ACD0}"/>
              </a:ext>
            </a:extLst>
          </p:cNvPr>
          <p:cNvSpPr/>
          <p:nvPr/>
        </p:nvSpPr>
        <p:spPr>
          <a:xfrm rot="16200000">
            <a:off x="6379890" y="1455295"/>
            <a:ext cx="384844" cy="467435"/>
          </a:xfrm>
          <a:prstGeom prst="roundRect">
            <a:avLst/>
          </a:prstGeom>
          <a:solidFill>
            <a:srgbClr val="9BAB91">
              <a:alpha val="50196"/>
            </a:srgbClr>
          </a:solidFill>
          <a:ln w="28575">
            <a:solidFill>
              <a:srgbClr val="548235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6DA38EE0-FC7B-40FE-CED5-643C50C50224}"/>
              </a:ext>
            </a:extLst>
          </p:cNvPr>
          <p:cNvSpPr/>
          <p:nvPr/>
        </p:nvSpPr>
        <p:spPr>
          <a:xfrm rot="10393740">
            <a:off x="4646561" y="4357278"/>
            <a:ext cx="92792" cy="205027"/>
          </a:xfrm>
          <a:prstGeom prst="flowChartDela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268D486-F5CE-840E-A9E3-CB4DEB998A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521484"/>
              </p:ext>
            </p:extLst>
          </p:nvPr>
        </p:nvGraphicFramePr>
        <p:xfrm>
          <a:off x="16091701" y="3456189"/>
          <a:ext cx="3056669" cy="265016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8663">
                  <a:extLst>
                    <a:ext uri="{9D8B030D-6E8A-4147-A177-3AD203B41FA5}">
                      <a16:colId xmlns:a16="http://schemas.microsoft.com/office/drawing/2014/main" val="3024701578"/>
                    </a:ext>
                  </a:extLst>
                </a:gridCol>
                <a:gridCol w="2378006">
                  <a:extLst>
                    <a:ext uri="{9D8B030D-6E8A-4147-A177-3AD203B41FA5}">
                      <a16:colId xmlns:a16="http://schemas.microsoft.com/office/drawing/2014/main" val="3706215825"/>
                    </a:ext>
                  </a:extLst>
                </a:gridCol>
              </a:tblGrid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ighlight>
                            <a:srgbClr val="FFFF00"/>
                          </a:highlight>
                        </a:rPr>
                        <a:t>Top Wing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353346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SP1-4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Side Panels 1 through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948909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ighlight>
                            <a:srgbClr val="FFFF00"/>
                          </a:highlight>
                        </a:rPr>
                        <a:t>Bottom Wing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0362489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Square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488607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BB1-4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Bottom Belly Panels 1 through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36660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TB1-4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Belly Panels 1 through 4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57124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(T) and Bottom (B) Exit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862875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T/M/BJ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Top (T), Middle (M), Bottom (B) Jib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837052"/>
                  </a:ext>
                </a:extLst>
              </a:tr>
              <a:tr h="294463">
                <a:tc>
                  <a:txBody>
                    <a:bodyPr/>
                    <a:lstStyle/>
                    <a:p>
                      <a:r>
                        <a:rPr lang="en-US" sz="1200" dirty="0"/>
                        <a:t>Bunt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658845"/>
                  </a:ext>
                </a:extLst>
              </a:tr>
            </a:tbl>
          </a:graphicData>
        </a:graphic>
      </p:graphicFrame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A4B87595-C586-64D2-8F99-3CAAB058B5AF}"/>
              </a:ext>
            </a:extLst>
          </p:cNvPr>
          <p:cNvSpPr/>
          <p:nvPr/>
        </p:nvSpPr>
        <p:spPr>
          <a:xfrm>
            <a:off x="7565150" y="121829"/>
            <a:ext cx="1124347" cy="850487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84829"/>
              <a:gd name="adj6" fmla="val -8484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Marport</a:t>
            </a:r>
            <a:r>
              <a:rPr lang="en-US" dirty="0"/>
              <a:t> Headrope Sensor</a:t>
            </a: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4F085E46-1BDD-34EF-59E8-BA4C6A4E6AB9}"/>
              </a:ext>
            </a:extLst>
          </p:cNvPr>
          <p:cNvSpPr/>
          <p:nvPr/>
        </p:nvSpPr>
        <p:spPr>
          <a:xfrm>
            <a:off x="5298446" y="301005"/>
            <a:ext cx="1124347" cy="534691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65898"/>
              <a:gd name="adj6" fmla="val -5399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Headrope &amp; Buoys</a:t>
            </a:r>
          </a:p>
        </p:txBody>
      </p: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7A155D5D-3250-0CB5-CAAD-3646A2086E34}"/>
              </a:ext>
            </a:extLst>
          </p:cNvPr>
          <p:cNvSpPr/>
          <p:nvPr/>
        </p:nvSpPr>
        <p:spPr>
          <a:xfrm>
            <a:off x="2306665" y="2076603"/>
            <a:ext cx="1784362" cy="1199456"/>
          </a:xfrm>
          <a:prstGeom prst="borderCallout2">
            <a:avLst>
              <a:gd name="adj1" fmla="val 4008"/>
              <a:gd name="adj2" fmla="val 98422"/>
              <a:gd name="adj3" fmla="val 779"/>
              <a:gd name="adj4" fmla="val 148356"/>
              <a:gd name="adj5" fmla="val -10694"/>
              <a:gd name="adj6" fmla="val 1568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Footrope: Steel rope wrapped in poly line and rubber fuel hose</a:t>
            </a:r>
          </a:p>
        </p:txBody>
      </p:sp>
      <p:sp>
        <p:nvSpPr>
          <p:cNvPr id="18" name="Callout: Bent Line 17">
            <a:extLst>
              <a:ext uri="{FF2B5EF4-FFF2-40B4-BE49-F238E27FC236}">
                <a16:creationId xmlns:a16="http://schemas.microsoft.com/office/drawing/2014/main" id="{54AA676D-3C88-41B7-FAB7-DCAC583FD767}"/>
              </a:ext>
            </a:extLst>
          </p:cNvPr>
          <p:cNvSpPr/>
          <p:nvPr/>
        </p:nvSpPr>
        <p:spPr>
          <a:xfrm>
            <a:off x="16490603" y="-618583"/>
            <a:ext cx="603275" cy="534691"/>
          </a:xfrm>
          <a:prstGeom prst="borderCallout2">
            <a:avLst>
              <a:gd name="adj1" fmla="val 18751"/>
              <a:gd name="adj2" fmla="val -2536"/>
              <a:gd name="adj3" fmla="val 14907"/>
              <a:gd name="adj4" fmla="val 106290"/>
              <a:gd name="adj5" fmla="val 157421"/>
              <a:gd name="adj6" fmla="val 2310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 End</a:t>
            </a:r>
          </a:p>
        </p:txBody>
      </p:sp>
      <p:sp>
        <p:nvSpPr>
          <p:cNvPr id="21" name="Callout: Bent Line 20">
            <a:extLst>
              <a:ext uri="{FF2B5EF4-FFF2-40B4-BE49-F238E27FC236}">
                <a16:creationId xmlns:a16="http://schemas.microsoft.com/office/drawing/2014/main" id="{DC3CCFCB-8347-4959-EFB3-13BC5DF45CC8}"/>
              </a:ext>
            </a:extLst>
          </p:cNvPr>
          <p:cNvSpPr/>
          <p:nvPr/>
        </p:nvSpPr>
        <p:spPr>
          <a:xfrm>
            <a:off x="2574851" y="-290191"/>
            <a:ext cx="1124347" cy="824039"/>
          </a:xfrm>
          <a:prstGeom prst="borderCallout2">
            <a:avLst>
              <a:gd name="adj1" fmla="val 15803"/>
              <a:gd name="adj2" fmla="val 99824"/>
              <a:gd name="adj3" fmla="val 15522"/>
              <a:gd name="adj4" fmla="val 109094"/>
              <a:gd name="adj5" fmla="val 158400"/>
              <a:gd name="adj6" fmla="val 114699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Marport</a:t>
            </a:r>
            <a:r>
              <a:rPr lang="en-US" dirty="0"/>
              <a:t> spread sensor</a:t>
            </a:r>
          </a:p>
        </p:txBody>
      </p:sp>
      <p:sp>
        <p:nvSpPr>
          <p:cNvPr id="22" name="Callout: Bent Line 21">
            <a:extLst>
              <a:ext uri="{FF2B5EF4-FFF2-40B4-BE49-F238E27FC236}">
                <a16:creationId xmlns:a16="http://schemas.microsoft.com/office/drawing/2014/main" id="{ED476A3D-2FCF-C2EB-2C06-6C7791E8381C}"/>
              </a:ext>
            </a:extLst>
          </p:cNvPr>
          <p:cNvSpPr/>
          <p:nvPr/>
        </p:nvSpPr>
        <p:spPr>
          <a:xfrm>
            <a:off x="1551971" y="3756319"/>
            <a:ext cx="843693" cy="641256"/>
          </a:xfrm>
          <a:prstGeom prst="borderCallout2">
            <a:avLst>
              <a:gd name="adj1" fmla="val 22003"/>
              <a:gd name="adj2" fmla="val 1810"/>
              <a:gd name="adj3" fmla="val 21722"/>
              <a:gd name="adj4" fmla="val -9654"/>
              <a:gd name="adj5" fmla="val 198841"/>
              <a:gd name="adj6" fmla="val -6421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Otter Doors</a:t>
            </a:r>
          </a:p>
        </p:txBody>
      </p:sp>
      <p:sp>
        <p:nvSpPr>
          <p:cNvPr id="24" name="Callout: Bent Line 23">
            <a:extLst>
              <a:ext uri="{FF2B5EF4-FFF2-40B4-BE49-F238E27FC236}">
                <a16:creationId xmlns:a16="http://schemas.microsoft.com/office/drawing/2014/main" id="{468E95C5-EAB3-8862-0ED2-4AE074F3D262}"/>
              </a:ext>
            </a:extLst>
          </p:cNvPr>
          <p:cNvSpPr/>
          <p:nvPr/>
        </p:nvSpPr>
        <p:spPr>
          <a:xfrm>
            <a:off x="-645159" y="3498566"/>
            <a:ext cx="939357" cy="853956"/>
          </a:xfrm>
          <a:prstGeom prst="borderCallout2">
            <a:avLst>
              <a:gd name="adj1" fmla="val 15655"/>
              <a:gd name="adj2" fmla="val 100990"/>
              <a:gd name="adj3" fmla="val 14907"/>
              <a:gd name="adj4" fmla="val 106290"/>
              <a:gd name="adj5" fmla="val 154043"/>
              <a:gd name="adj6" fmla="val 117688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Warp wires to ship</a:t>
            </a:r>
          </a:p>
        </p:txBody>
      </p:sp>
      <p:sp>
        <p:nvSpPr>
          <p:cNvPr id="25" name="Callout: Bent Line 24">
            <a:extLst>
              <a:ext uri="{FF2B5EF4-FFF2-40B4-BE49-F238E27FC236}">
                <a16:creationId xmlns:a16="http://schemas.microsoft.com/office/drawing/2014/main" id="{2978F774-DC91-3C55-63BE-92C21C42487B}"/>
              </a:ext>
            </a:extLst>
          </p:cNvPr>
          <p:cNvSpPr/>
          <p:nvPr/>
        </p:nvSpPr>
        <p:spPr>
          <a:xfrm>
            <a:off x="1973817" y="5064477"/>
            <a:ext cx="1290318" cy="534691"/>
          </a:xfrm>
          <a:prstGeom prst="borderCallout2">
            <a:avLst>
              <a:gd name="adj1" fmla="val 18751"/>
              <a:gd name="adj2" fmla="val -2536"/>
              <a:gd name="adj3" fmla="val 14907"/>
              <a:gd name="adj4" fmla="val 106290"/>
              <a:gd name="adj5" fmla="val -76308"/>
              <a:gd name="adj6" fmla="val 115215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Bridles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51079E0-C4AB-C663-00CF-1A787CEFD169}"/>
              </a:ext>
            </a:extLst>
          </p:cNvPr>
          <p:cNvSpPr/>
          <p:nvPr/>
        </p:nvSpPr>
        <p:spPr>
          <a:xfrm>
            <a:off x="-123911" y="6408286"/>
            <a:ext cx="3268124" cy="16167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</a:t>
            </a:r>
            <a:br>
              <a:rPr lang="en-US" dirty="0"/>
            </a:br>
            <a:r>
              <a:rPr lang="en-US" dirty="0"/>
              <a:t>83-112 Eastern trawl net</a:t>
            </a:r>
          </a:p>
          <a:p>
            <a:pPr algn="ctr"/>
            <a:r>
              <a:rPr lang="en-US" b="1" dirty="0"/>
              <a:t>Draft 2.0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F3D11D-4C80-6A9C-F0FF-50ADEBCFD50D}"/>
              </a:ext>
            </a:extLst>
          </p:cNvPr>
          <p:cNvSpPr txBox="1"/>
          <p:nvPr/>
        </p:nvSpPr>
        <p:spPr>
          <a:xfrm>
            <a:off x="3770924" y="-3168826"/>
            <a:ext cx="88762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It looks like this is intended to be a diagram of the 83-112. If it is, it should have:</a:t>
            </a:r>
            <a:endParaRPr lang="en-US" dirty="0"/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- A smooth footrope (steel rope wrapped in poly line and rubber fire hose) instead of rockhopper gear with bobbins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00"/>
                </a:highlight>
                <a:latin typeface="Google Sans"/>
              </a:rPr>
              <a:t>- Headrope further forward relative to the bosom of the footrope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00"/>
                </a:highlight>
                <a:latin typeface="Google Sans"/>
              </a:rPr>
              <a:t>- Longer back-end relative to the forward section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- More rounded otter doors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- Spread sensors oriented the wrong way along the axis of the upper bridle.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- </a:t>
            </a:r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00"/>
                </a:highlight>
                <a:latin typeface="Google Sans"/>
              </a:rPr>
              <a:t>Cod end strap (perhaps less important)</a:t>
            </a:r>
          </a:p>
          <a:p>
            <a:pPr algn="l">
              <a:buNone/>
            </a:pPr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00"/>
                </a:highlight>
                <a:latin typeface="Google Sans"/>
              </a:rPr>
              <a:t>- Chafing mat on the bottom of the cod end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8F28348-7807-EAB9-12D1-699A4EB6FD5A}"/>
              </a:ext>
            </a:extLst>
          </p:cNvPr>
          <p:cNvGrpSpPr/>
          <p:nvPr/>
        </p:nvGrpSpPr>
        <p:grpSpPr>
          <a:xfrm>
            <a:off x="-291465" y="4456928"/>
            <a:ext cx="63500" cy="413390"/>
            <a:chOff x="2259057" y="4368899"/>
            <a:chExt cx="63500" cy="41339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876EE9B-F98A-96FD-FAED-D31B1358939C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D3458C7-1B70-D5BD-706E-87803DFD1435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BB83A42-384B-9200-828D-A3A116CF96A6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315698D-DD5C-E51A-975E-FEC475956F9C}"/>
              </a:ext>
            </a:extLst>
          </p:cNvPr>
          <p:cNvGrpSpPr/>
          <p:nvPr/>
        </p:nvGrpSpPr>
        <p:grpSpPr>
          <a:xfrm>
            <a:off x="-561549" y="1016215"/>
            <a:ext cx="63500" cy="413390"/>
            <a:chOff x="2259057" y="4368899"/>
            <a:chExt cx="63500" cy="41339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3F4CB1B-08B2-2162-5812-29C6A1D8DCB2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029C063-66C0-10D2-8798-58FC135F23CD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70A40D9-B62A-6ACC-2A03-8F2AE101CE7C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9" name="Arc 48">
            <a:extLst>
              <a:ext uri="{FF2B5EF4-FFF2-40B4-BE49-F238E27FC236}">
                <a16:creationId xmlns:a16="http://schemas.microsoft.com/office/drawing/2014/main" id="{3221543D-B140-E51F-BA52-0C79E3555E1D}"/>
              </a:ext>
            </a:extLst>
          </p:cNvPr>
          <p:cNvSpPr/>
          <p:nvPr/>
        </p:nvSpPr>
        <p:spPr>
          <a:xfrm rot="5579397">
            <a:off x="16783727" y="321853"/>
            <a:ext cx="466399" cy="173350"/>
          </a:xfrm>
          <a:custGeom>
            <a:avLst/>
            <a:gdLst>
              <a:gd name="csX0" fmla="*/ 128154 w 466399"/>
              <a:gd name="csY0" fmla="*/ 164058 h 173350"/>
              <a:gd name="csX1" fmla="*/ 144697 w 466399"/>
              <a:gd name="csY1" fmla="*/ 6484 h 173350"/>
              <a:gd name="csX2" fmla="*/ 283523 w 466399"/>
              <a:gd name="csY2" fmla="*/ 2042 h 173350"/>
              <a:gd name="csX3" fmla="*/ 402962 w 466399"/>
              <a:gd name="csY3" fmla="*/ 146100 h 173350"/>
              <a:gd name="csX4" fmla="*/ 233200 w 466399"/>
              <a:gd name="csY4" fmla="*/ 86675 h 173350"/>
              <a:gd name="csX5" fmla="*/ 128154 w 466399"/>
              <a:gd name="csY5" fmla="*/ 164058 h 173350"/>
              <a:gd name="csX0" fmla="*/ 128154 w 466399"/>
              <a:gd name="csY0" fmla="*/ 164058 h 173350"/>
              <a:gd name="csX1" fmla="*/ 144697 w 466399"/>
              <a:gd name="csY1" fmla="*/ 6484 h 173350"/>
              <a:gd name="csX2" fmla="*/ 283523 w 466399"/>
              <a:gd name="csY2" fmla="*/ 2042 h 173350"/>
              <a:gd name="csX3" fmla="*/ 402962 w 466399"/>
              <a:gd name="csY3" fmla="*/ 146100 h 17335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466399" h="173350" stroke="0" extrusionOk="0">
                <a:moveTo>
                  <a:pt x="128154" y="164058"/>
                </a:moveTo>
                <a:cubicBezTo>
                  <a:pt x="-57786" y="110581"/>
                  <a:pt x="-31764" y="15965"/>
                  <a:pt x="144697" y="6484"/>
                </a:cubicBezTo>
                <a:cubicBezTo>
                  <a:pt x="184845" y="4334"/>
                  <a:pt x="239418" y="-7803"/>
                  <a:pt x="283523" y="2042"/>
                </a:cubicBezTo>
                <a:cubicBezTo>
                  <a:pt x="480214" y="21603"/>
                  <a:pt x="536580" y="117451"/>
                  <a:pt x="402962" y="146100"/>
                </a:cubicBezTo>
                <a:cubicBezTo>
                  <a:pt x="343720" y="128712"/>
                  <a:pt x="283196" y="111452"/>
                  <a:pt x="233200" y="86675"/>
                </a:cubicBezTo>
                <a:cubicBezTo>
                  <a:pt x="181582" y="121681"/>
                  <a:pt x="168135" y="135017"/>
                  <a:pt x="128154" y="164058"/>
                </a:cubicBezTo>
                <a:close/>
              </a:path>
              <a:path w="466399" h="173350" fill="none" extrusionOk="0">
                <a:moveTo>
                  <a:pt x="128154" y="164058"/>
                </a:moveTo>
                <a:cubicBezTo>
                  <a:pt x="-48307" y="129675"/>
                  <a:pt x="-52068" y="22188"/>
                  <a:pt x="144697" y="6484"/>
                </a:cubicBezTo>
                <a:cubicBezTo>
                  <a:pt x="195013" y="-1743"/>
                  <a:pt x="244320" y="5379"/>
                  <a:pt x="283523" y="2042"/>
                </a:cubicBezTo>
                <a:cubicBezTo>
                  <a:pt x="444023" y="31144"/>
                  <a:pt x="546923" y="94895"/>
                  <a:pt x="402962" y="146100"/>
                </a:cubicBezTo>
              </a:path>
              <a:path w="466399" h="173350" fill="none" stroke="0" extrusionOk="0">
                <a:moveTo>
                  <a:pt x="128154" y="164058"/>
                </a:moveTo>
                <a:cubicBezTo>
                  <a:pt x="-61733" y="133705"/>
                  <a:pt x="-20386" y="28865"/>
                  <a:pt x="144697" y="6484"/>
                </a:cubicBezTo>
                <a:cubicBezTo>
                  <a:pt x="183151" y="-8024"/>
                  <a:pt x="226000" y="-418"/>
                  <a:pt x="283523" y="2042"/>
                </a:cubicBezTo>
                <a:cubicBezTo>
                  <a:pt x="459151" y="13970"/>
                  <a:pt x="519890" y="88345"/>
                  <a:pt x="402962" y="146100"/>
                </a:cubicBezTo>
              </a:path>
            </a:pathLst>
          </a:custGeom>
          <a:ln w="28575">
            <a:solidFill>
              <a:schemeClr val="tx2"/>
            </a:solidFill>
            <a:extLst>
              <a:ext uri="{C807C97D-BFC1-408E-A445-0C87EB9F89A2}">
                <ask:lineSketchStyleProps xmlns:ask="http://schemas.microsoft.com/office/drawing/2018/sketchyshapes" sd="1478932976">
                  <a:prstGeom prst="arc">
                    <a:avLst>
                      <a:gd name="adj1" fmla="val 8617338"/>
                      <a:gd name="adj2" fmla="val 1157558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c 49">
            <a:extLst>
              <a:ext uri="{FF2B5EF4-FFF2-40B4-BE49-F238E27FC236}">
                <a16:creationId xmlns:a16="http://schemas.microsoft.com/office/drawing/2014/main" id="{4D682AC3-3B61-ED9E-74FB-C241AFC75E14}"/>
              </a:ext>
            </a:extLst>
          </p:cNvPr>
          <p:cNvSpPr/>
          <p:nvPr/>
        </p:nvSpPr>
        <p:spPr>
          <a:xfrm rot="5579397">
            <a:off x="17678257" y="153000"/>
            <a:ext cx="466399" cy="173350"/>
          </a:xfrm>
          <a:custGeom>
            <a:avLst/>
            <a:gdLst>
              <a:gd name="csX0" fmla="*/ 128154 w 466399"/>
              <a:gd name="csY0" fmla="*/ 164058 h 173350"/>
              <a:gd name="csX1" fmla="*/ 144697 w 466399"/>
              <a:gd name="csY1" fmla="*/ 6484 h 173350"/>
              <a:gd name="csX2" fmla="*/ 283523 w 466399"/>
              <a:gd name="csY2" fmla="*/ 2042 h 173350"/>
              <a:gd name="csX3" fmla="*/ 402962 w 466399"/>
              <a:gd name="csY3" fmla="*/ 146100 h 173350"/>
              <a:gd name="csX4" fmla="*/ 233200 w 466399"/>
              <a:gd name="csY4" fmla="*/ 86675 h 173350"/>
              <a:gd name="csX5" fmla="*/ 128154 w 466399"/>
              <a:gd name="csY5" fmla="*/ 164058 h 173350"/>
              <a:gd name="csX0" fmla="*/ 128154 w 466399"/>
              <a:gd name="csY0" fmla="*/ 164058 h 173350"/>
              <a:gd name="csX1" fmla="*/ 144697 w 466399"/>
              <a:gd name="csY1" fmla="*/ 6484 h 173350"/>
              <a:gd name="csX2" fmla="*/ 283523 w 466399"/>
              <a:gd name="csY2" fmla="*/ 2042 h 173350"/>
              <a:gd name="csX3" fmla="*/ 402962 w 466399"/>
              <a:gd name="csY3" fmla="*/ 146100 h 17335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466399" h="173350" stroke="0" extrusionOk="0">
                <a:moveTo>
                  <a:pt x="128154" y="164058"/>
                </a:moveTo>
                <a:cubicBezTo>
                  <a:pt x="-57786" y="110581"/>
                  <a:pt x="-31764" y="15965"/>
                  <a:pt x="144697" y="6484"/>
                </a:cubicBezTo>
                <a:cubicBezTo>
                  <a:pt x="184845" y="4334"/>
                  <a:pt x="239418" y="-7803"/>
                  <a:pt x="283523" y="2042"/>
                </a:cubicBezTo>
                <a:cubicBezTo>
                  <a:pt x="480214" y="21603"/>
                  <a:pt x="536580" y="117451"/>
                  <a:pt x="402962" y="146100"/>
                </a:cubicBezTo>
                <a:cubicBezTo>
                  <a:pt x="343720" y="128712"/>
                  <a:pt x="283196" y="111452"/>
                  <a:pt x="233200" y="86675"/>
                </a:cubicBezTo>
                <a:cubicBezTo>
                  <a:pt x="181582" y="121681"/>
                  <a:pt x="168135" y="135017"/>
                  <a:pt x="128154" y="164058"/>
                </a:cubicBezTo>
                <a:close/>
              </a:path>
              <a:path w="466399" h="173350" fill="none" extrusionOk="0">
                <a:moveTo>
                  <a:pt x="128154" y="164058"/>
                </a:moveTo>
                <a:cubicBezTo>
                  <a:pt x="-48307" y="129675"/>
                  <a:pt x="-52068" y="22188"/>
                  <a:pt x="144697" y="6484"/>
                </a:cubicBezTo>
                <a:cubicBezTo>
                  <a:pt x="195013" y="-1743"/>
                  <a:pt x="244320" y="5379"/>
                  <a:pt x="283523" y="2042"/>
                </a:cubicBezTo>
                <a:cubicBezTo>
                  <a:pt x="444023" y="31144"/>
                  <a:pt x="546923" y="94895"/>
                  <a:pt x="402962" y="146100"/>
                </a:cubicBezTo>
              </a:path>
              <a:path w="466399" h="173350" fill="none" stroke="0" extrusionOk="0">
                <a:moveTo>
                  <a:pt x="128154" y="164058"/>
                </a:moveTo>
                <a:cubicBezTo>
                  <a:pt x="-61733" y="133705"/>
                  <a:pt x="-20386" y="28865"/>
                  <a:pt x="144697" y="6484"/>
                </a:cubicBezTo>
                <a:cubicBezTo>
                  <a:pt x="183151" y="-8024"/>
                  <a:pt x="226000" y="-418"/>
                  <a:pt x="283523" y="2042"/>
                </a:cubicBezTo>
                <a:cubicBezTo>
                  <a:pt x="459151" y="13970"/>
                  <a:pt x="519890" y="88345"/>
                  <a:pt x="402962" y="146100"/>
                </a:cubicBezTo>
              </a:path>
            </a:pathLst>
          </a:custGeom>
          <a:ln w="28575">
            <a:solidFill>
              <a:schemeClr val="tx2"/>
            </a:solidFill>
            <a:extLst>
              <a:ext uri="{C807C97D-BFC1-408E-A445-0C87EB9F89A2}">
                <ask:lineSketchStyleProps xmlns:ask="http://schemas.microsoft.com/office/drawing/2018/sketchyshapes" sd="1478932976">
                  <a:prstGeom prst="arc">
                    <a:avLst>
                      <a:gd name="adj1" fmla="val 8617338"/>
                      <a:gd name="adj2" fmla="val 1157558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allout: Bent Line 69">
            <a:extLst>
              <a:ext uri="{FF2B5EF4-FFF2-40B4-BE49-F238E27FC236}">
                <a16:creationId xmlns:a16="http://schemas.microsoft.com/office/drawing/2014/main" id="{EA0E90B0-0B2B-9498-4C2D-D77B2C642450}"/>
              </a:ext>
            </a:extLst>
          </p:cNvPr>
          <p:cNvSpPr/>
          <p:nvPr/>
        </p:nvSpPr>
        <p:spPr>
          <a:xfrm>
            <a:off x="9863289" y="1156341"/>
            <a:ext cx="914447" cy="293157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84829"/>
              <a:gd name="adj6" fmla="val -8484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Hood</a:t>
            </a:r>
          </a:p>
        </p:txBody>
      </p:sp>
      <p:sp>
        <p:nvSpPr>
          <p:cNvPr id="73" name="Callout: Bent Line 72">
            <a:extLst>
              <a:ext uri="{FF2B5EF4-FFF2-40B4-BE49-F238E27FC236}">
                <a16:creationId xmlns:a16="http://schemas.microsoft.com/office/drawing/2014/main" id="{1E689D4D-0268-E9A5-9A6B-F1A732784B76}"/>
              </a:ext>
            </a:extLst>
          </p:cNvPr>
          <p:cNvSpPr/>
          <p:nvPr/>
        </p:nvSpPr>
        <p:spPr>
          <a:xfrm>
            <a:off x="10008782" y="2849742"/>
            <a:ext cx="914447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Bottom belly</a:t>
            </a:r>
          </a:p>
        </p:txBody>
      </p:sp>
      <p:sp>
        <p:nvSpPr>
          <p:cNvPr id="75" name="Callout: Bent Line 74">
            <a:extLst>
              <a:ext uri="{FF2B5EF4-FFF2-40B4-BE49-F238E27FC236}">
                <a16:creationId xmlns:a16="http://schemas.microsoft.com/office/drawing/2014/main" id="{4093215E-4F4A-40CF-94B1-418D129948DF}"/>
              </a:ext>
            </a:extLst>
          </p:cNvPr>
          <p:cNvSpPr/>
          <p:nvPr/>
        </p:nvSpPr>
        <p:spPr>
          <a:xfrm>
            <a:off x="6946720" y="3963068"/>
            <a:ext cx="885315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Bottom wing</a:t>
            </a:r>
          </a:p>
        </p:txBody>
      </p:sp>
      <p:sp>
        <p:nvSpPr>
          <p:cNvPr id="76" name="Callout: Bent Line 75">
            <a:extLst>
              <a:ext uri="{FF2B5EF4-FFF2-40B4-BE49-F238E27FC236}">
                <a16:creationId xmlns:a16="http://schemas.microsoft.com/office/drawing/2014/main" id="{514700DD-A9DC-3D82-770D-01237C2A82AF}"/>
              </a:ext>
            </a:extLst>
          </p:cNvPr>
          <p:cNvSpPr/>
          <p:nvPr/>
        </p:nvSpPr>
        <p:spPr>
          <a:xfrm>
            <a:off x="5769002" y="4385315"/>
            <a:ext cx="653791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175959"/>
              <a:gd name="adj6" fmla="val -2075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Top wing</a:t>
            </a:r>
          </a:p>
        </p:txBody>
      </p:sp>
      <p:sp>
        <p:nvSpPr>
          <p:cNvPr id="109" name="Callout: Bent Line 108">
            <a:extLst>
              <a:ext uri="{FF2B5EF4-FFF2-40B4-BE49-F238E27FC236}">
                <a16:creationId xmlns:a16="http://schemas.microsoft.com/office/drawing/2014/main" id="{D422C84D-684F-D937-ACD7-757F2576D42E}"/>
              </a:ext>
            </a:extLst>
          </p:cNvPr>
          <p:cNvSpPr/>
          <p:nvPr/>
        </p:nvSpPr>
        <p:spPr>
          <a:xfrm>
            <a:off x="14875714" y="1449498"/>
            <a:ext cx="1416386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Intermediate</a:t>
            </a:r>
          </a:p>
        </p:txBody>
      </p:sp>
      <p:sp>
        <p:nvSpPr>
          <p:cNvPr id="112" name="Callout: Bent Line 111">
            <a:extLst>
              <a:ext uri="{FF2B5EF4-FFF2-40B4-BE49-F238E27FC236}">
                <a16:creationId xmlns:a16="http://schemas.microsoft.com/office/drawing/2014/main" id="{53817216-E5CA-32E1-BE81-87405E2F9A18}"/>
              </a:ext>
            </a:extLst>
          </p:cNvPr>
          <p:cNvSpPr/>
          <p:nvPr/>
        </p:nvSpPr>
        <p:spPr>
          <a:xfrm>
            <a:off x="13072216" y="2060849"/>
            <a:ext cx="1416386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Intermediate</a:t>
            </a:r>
          </a:p>
        </p:txBody>
      </p:sp>
      <p:sp>
        <p:nvSpPr>
          <p:cNvPr id="113" name="Callout: Bent Line 112">
            <a:extLst>
              <a:ext uri="{FF2B5EF4-FFF2-40B4-BE49-F238E27FC236}">
                <a16:creationId xmlns:a16="http://schemas.microsoft.com/office/drawing/2014/main" id="{1A895081-9E2B-F9FA-A0AF-D0B9AAF702C4}"/>
              </a:ext>
            </a:extLst>
          </p:cNvPr>
          <p:cNvSpPr/>
          <p:nvPr/>
        </p:nvSpPr>
        <p:spPr>
          <a:xfrm>
            <a:off x="17476333" y="1569435"/>
            <a:ext cx="891179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90854"/>
              <a:gd name="adj6" fmla="val -59448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Chafing gear</a:t>
            </a:r>
          </a:p>
        </p:txBody>
      </p:sp>
    </p:spTree>
    <p:extLst>
      <p:ext uri="{BB962C8B-B14F-4D97-AF65-F5344CB8AC3E}">
        <p14:creationId xmlns:p14="http://schemas.microsoft.com/office/powerpoint/2010/main" val="4117259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3033-4F9A-4A8A-BBC5-E4CD643E2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figures</a:t>
            </a:r>
          </a:p>
        </p:txBody>
      </p:sp>
    </p:spTree>
    <p:extLst>
      <p:ext uri="{BB962C8B-B14F-4D97-AF65-F5344CB8AC3E}">
        <p14:creationId xmlns:p14="http://schemas.microsoft.com/office/powerpoint/2010/main" val="2916572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22A33-69C6-0267-34A9-0EF8C1F22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062CD3DB-7396-E55E-E1F3-F70ECBB7F00D}"/>
              </a:ext>
            </a:extLst>
          </p:cNvPr>
          <p:cNvGrpSpPr/>
          <p:nvPr/>
        </p:nvGrpSpPr>
        <p:grpSpPr>
          <a:xfrm>
            <a:off x="3989854" y="154773"/>
            <a:ext cx="10180293" cy="4259133"/>
            <a:chOff x="3989854" y="-75813"/>
            <a:chExt cx="10180293" cy="4259133"/>
          </a:xfrm>
        </p:grpSpPr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48E6A245-59C8-8B90-A7CF-695A09E95AF8}"/>
                </a:ext>
              </a:extLst>
            </p:cNvPr>
            <p:cNvGrpSpPr/>
            <p:nvPr/>
          </p:nvGrpSpPr>
          <p:grpSpPr>
            <a:xfrm>
              <a:off x="3989854" y="-75813"/>
              <a:ext cx="10180293" cy="4259133"/>
              <a:chOff x="917988" y="1272634"/>
              <a:chExt cx="10180293" cy="4259133"/>
            </a:xfrm>
          </p:grpSpPr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35F59C60-4C12-1507-E07F-8EA42450C944}"/>
                  </a:ext>
                </a:extLst>
              </p:cNvPr>
              <p:cNvSpPr/>
              <p:nvPr/>
            </p:nvSpPr>
            <p:spPr>
              <a:xfrm>
                <a:off x="917988" y="2095521"/>
                <a:ext cx="8055826" cy="3436246"/>
              </a:xfrm>
              <a:custGeom>
                <a:avLst/>
                <a:gdLst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6802"/>
                  <a:gd name="connsiteX1" fmla="*/ 27917 w 3003749"/>
                  <a:gd name="connsiteY1" fmla="*/ 177800 h 3396802"/>
                  <a:gd name="connsiteX2" fmla="*/ 53317 w 3003749"/>
                  <a:gd name="connsiteY2" fmla="*/ 186267 h 3396802"/>
                  <a:gd name="connsiteX3" fmla="*/ 214183 w 3003749"/>
                  <a:gd name="connsiteY3" fmla="*/ 389467 h 3396802"/>
                  <a:gd name="connsiteX4" fmla="*/ 231117 w 3003749"/>
                  <a:gd name="connsiteY4" fmla="*/ 389467 h 3396802"/>
                  <a:gd name="connsiteX5" fmla="*/ 19450 w 3003749"/>
                  <a:gd name="connsiteY5" fmla="*/ 533400 h 3396802"/>
                  <a:gd name="connsiteX6" fmla="*/ 19450 w 3003749"/>
                  <a:gd name="connsiteY6" fmla="*/ 550334 h 3396802"/>
                  <a:gd name="connsiteX7" fmla="*/ 2999717 w 3003749"/>
                  <a:gd name="connsiteY7" fmla="*/ 1253067 h 3396802"/>
                  <a:gd name="connsiteX8" fmla="*/ 662917 w 3003749"/>
                  <a:gd name="connsiteY8" fmla="*/ 3251200 h 3396802"/>
                  <a:gd name="connsiteX9" fmla="*/ 671383 w 3003749"/>
                  <a:gd name="connsiteY9" fmla="*/ 3242734 h 3396802"/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2118"/>
                  <a:gd name="connsiteX1" fmla="*/ 27917 w 3003749"/>
                  <a:gd name="connsiteY1" fmla="*/ 177800 h 3392118"/>
                  <a:gd name="connsiteX2" fmla="*/ 53317 w 3003749"/>
                  <a:gd name="connsiteY2" fmla="*/ 186267 h 3392118"/>
                  <a:gd name="connsiteX3" fmla="*/ 214183 w 3003749"/>
                  <a:gd name="connsiteY3" fmla="*/ 389467 h 3392118"/>
                  <a:gd name="connsiteX4" fmla="*/ 231117 w 3003749"/>
                  <a:gd name="connsiteY4" fmla="*/ 389467 h 3392118"/>
                  <a:gd name="connsiteX5" fmla="*/ 19450 w 3003749"/>
                  <a:gd name="connsiteY5" fmla="*/ 533400 h 3392118"/>
                  <a:gd name="connsiteX6" fmla="*/ 19450 w 3003749"/>
                  <a:gd name="connsiteY6" fmla="*/ 550334 h 3392118"/>
                  <a:gd name="connsiteX7" fmla="*/ 2999717 w 3003749"/>
                  <a:gd name="connsiteY7" fmla="*/ 1253067 h 3392118"/>
                  <a:gd name="connsiteX8" fmla="*/ 662917 w 3003749"/>
                  <a:gd name="connsiteY8" fmla="*/ 3251200 h 3392118"/>
                  <a:gd name="connsiteX9" fmla="*/ 696783 w 3003749"/>
                  <a:gd name="connsiteY9" fmla="*/ 3225800 h 3392118"/>
                  <a:gd name="connsiteX0" fmla="*/ 425850 w 3003749"/>
                  <a:gd name="connsiteY0" fmla="*/ 0 h 3251200"/>
                  <a:gd name="connsiteX1" fmla="*/ 27917 w 3003749"/>
                  <a:gd name="connsiteY1" fmla="*/ 177800 h 3251200"/>
                  <a:gd name="connsiteX2" fmla="*/ 53317 w 3003749"/>
                  <a:gd name="connsiteY2" fmla="*/ 186267 h 3251200"/>
                  <a:gd name="connsiteX3" fmla="*/ 214183 w 3003749"/>
                  <a:gd name="connsiteY3" fmla="*/ 389467 h 3251200"/>
                  <a:gd name="connsiteX4" fmla="*/ 231117 w 3003749"/>
                  <a:gd name="connsiteY4" fmla="*/ 389467 h 3251200"/>
                  <a:gd name="connsiteX5" fmla="*/ 19450 w 3003749"/>
                  <a:gd name="connsiteY5" fmla="*/ 533400 h 3251200"/>
                  <a:gd name="connsiteX6" fmla="*/ 19450 w 3003749"/>
                  <a:gd name="connsiteY6" fmla="*/ 550334 h 3251200"/>
                  <a:gd name="connsiteX7" fmla="*/ 2999717 w 3003749"/>
                  <a:gd name="connsiteY7" fmla="*/ 1253067 h 3251200"/>
                  <a:gd name="connsiteX8" fmla="*/ 662917 w 3003749"/>
                  <a:gd name="connsiteY8" fmla="*/ 3251200 h 3251200"/>
                  <a:gd name="connsiteX0" fmla="*/ 425850 w 3003749"/>
                  <a:gd name="connsiteY0" fmla="*/ 0 h 3394438"/>
                  <a:gd name="connsiteX1" fmla="*/ 27917 w 3003749"/>
                  <a:gd name="connsiteY1" fmla="*/ 177800 h 3394438"/>
                  <a:gd name="connsiteX2" fmla="*/ 53317 w 3003749"/>
                  <a:gd name="connsiteY2" fmla="*/ 186267 h 3394438"/>
                  <a:gd name="connsiteX3" fmla="*/ 214183 w 3003749"/>
                  <a:gd name="connsiteY3" fmla="*/ 389467 h 3394438"/>
                  <a:gd name="connsiteX4" fmla="*/ 231117 w 3003749"/>
                  <a:gd name="connsiteY4" fmla="*/ 389467 h 3394438"/>
                  <a:gd name="connsiteX5" fmla="*/ 19450 w 3003749"/>
                  <a:gd name="connsiteY5" fmla="*/ 533400 h 3394438"/>
                  <a:gd name="connsiteX6" fmla="*/ 19450 w 3003749"/>
                  <a:gd name="connsiteY6" fmla="*/ 550334 h 3394438"/>
                  <a:gd name="connsiteX7" fmla="*/ 2999717 w 3003749"/>
                  <a:gd name="connsiteY7" fmla="*/ 1253067 h 3394438"/>
                  <a:gd name="connsiteX8" fmla="*/ 662917 w 3003749"/>
                  <a:gd name="connsiteY8" fmla="*/ 3251200 h 3394438"/>
                  <a:gd name="connsiteX9" fmla="*/ 637517 w 3003749"/>
                  <a:gd name="connsiteY9" fmla="*/ 3234267 h 3394438"/>
                  <a:gd name="connsiteX0" fmla="*/ 425850 w 4151189"/>
                  <a:gd name="connsiteY0" fmla="*/ 0 h 3306120"/>
                  <a:gd name="connsiteX1" fmla="*/ 27917 w 4151189"/>
                  <a:gd name="connsiteY1" fmla="*/ 177800 h 3306120"/>
                  <a:gd name="connsiteX2" fmla="*/ 53317 w 4151189"/>
                  <a:gd name="connsiteY2" fmla="*/ 186267 h 3306120"/>
                  <a:gd name="connsiteX3" fmla="*/ 214183 w 4151189"/>
                  <a:gd name="connsiteY3" fmla="*/ 389467 h 3306120"/>
                  <a:gd name="connsiteX4" fmla="*/ 231117 w 4151189"/>
                  <a:gd name="connsiteY4" fmla="*/ 389467 h 3306120"/>
                  <a:gd name="connsiteX5" fmla="*/ 19450 w 4151189"/>
                  <a:gd name="connsiteY5" fmla="*/ 533400 h 3306120"/>
                  <a:gd name="connsiteX6" fmla="*/ 19450 w 4151189"/>
                  <a:gd name="connsiteY6" fmla="*/ 550334 h 3306120"/>
                  <a:gd name="connsiteX7" fmla="*/ 2999717 w 4151189"/>
                  <a:gd name="connsiteY7" fmla="*/ 1253067 h 3306120"/>
                  <a:gd name="connsiteX8" fmla="*/ 662917 w 4151189"/>
                  <a:gd name="connsiteY8" fmla="*/ 3251200 h 3306120"/>
                  <a:gd name="connsiteX9" fmla="*/ 4151184 w 4151189"/>
                  <a:gd name="connsiteY9" fmla="*/ 2311400 h 3306120"/>
                  <a:gd name="connsiteX0" fmla="*/ 425850 w 4151191"/>
                  <a:gd name="connsiteY0" fmla="*/ 0 h 3251200"/>
                  <a:gd name="connsiteX1" fmla="*/ 27917 w 4151191"/>
                  <a:gd name="connsiteY1" fmla="*/ 177800 h 3251200"/>
                  <a:gd name="connsiteX2" fmla="*/ 53317 w 4151191"/>
                  <a:gd name="connsiteY2" fmla="*/ 186267 h 3251200"/>
                  <a:gd name="connsiteX3" fmla="*/ 214183 w 4151191"/>
                  <a:gd name="connsiteY3" fmla="*/ 389467 h 3251200"/>
                  <a:gd name="connsiteX4" fmla="*/ 231117 w 4151191"/>
                  <a:gd name="connsiteY4" fmla="*/ 389467 h 3251200"/>
                  <a:gd name="connsiteX5" fmla="*/ 19450 w 4151191"/>
                  <a:gd name="connsiteY5" fmla="*/ 533400 h 3251200"/>
                  <a:gd name="connsiteX6" fmla="*/ 19450 w 4151191"/>
                  <a:gd name="connsiteY6" fmla="*/ 550334 h 3251200"/>
                  <a:gd name="connsiteX7" fmla="*/ 2999717 w 4151191"/>
                  <a:gd name="connsiteY7" fmla="*/ 1253067 h 3251200"/>
                  <a:gd name="connsiteX8" fmla="*/ 662917 w 4151191"/>
                  <a:gd name="connsiteY8" fmla="*/ 3251200 h 3251200"/>
                  <a:gd name="connsiteX9" fmla="*/ 4151184 w 4151191"/>
                  <a:gd name="connsiteY9" fmla="*/ 2311400 h 3251200"/>
                  <a:gd name="connsiteX0" fmla="*/ 425850 w 4278191"/>
                  <a:gd name="connsiteY0" fmla="*/ 0 h 3251200"/>
                  <a:gd name="connsiteX1" fmla="*/ 27917 w 4278191"/>
                  <a:gd name="connsiteY1" fmla="*/ 177800 h 3251200"/>
                  <a:gd name="connsiteX2" fmla="*/ 53317 w 4278191"/>
                  <a:gd name="connsiteY2" fmla="*/ 186267 h 3251200"/>
                  <a:gd name="connsiteX3" fmla="*/ 214183 w 4278191"/>
                  <a:gd name="connsiteY3" fmla="*/ 389467 h 3251200"/>
                  <a:gd name="connsiteX4" fmla="*/ 231117 w 4278191"/>
                  <a:gd name="connsiteY4" fmla="*/ 389467 h 3251200"/>
                  <a:gd name="connsiteX5" fmla="*/ 19450 w 4278191"/>
                  <a:gd name="connsiteY5" fmla="*/ 533400 h 3251200"/>
                  <a:gd name="connsiteX6" fmla="*/ 19450 w 4278191"/>
                  <a:gd name="connsiteY6" fmla="*/ 550334 h 3251200"/>
                  <a:gd name="connsiteX7" fmla="*/ 2999717 w 4278191"/>
                  <a:gd name="connsiteY7" fmla="*/ 1253067 h 3251200"/>
                  <a:gd name="connsiteX8" fmla="*/ 662917 w 4278191"/>
                  <a:gd name="connsiteY8" fmla="*/ 3251200 h 3251200"/>
                  <a:gd name="connsiteX9" fmla="*/ 4278184 w 4278191"/>
                  <a:gd name="connsiteY9" fmla="*/ 2243666 h 3251200"/>
                  <a:gd name="connsiteX0" fmla="*/ 425850 w 4543563"/>
                  <a:gd name="connsiteY0" fmla="*/ 0 h 3251200"/>
                  <a:gd name="connsiteX1" fmla="*/ 27917 w 4543563"/>
                  <a:gd name="connsiteY1" fmla="*/ 177800 h 3251200"/>
                  <a:gd name="connsiteX2" fmla="*/ 53317 w 4543563"/>
                  <a:gd name="connsiteY2" fmla="*/ 186267 h 3251200"/>
                  <a:gd name="connsiteX3" fmla="*/ 214183 w 4543563"/>
                  <a:gd name="connsiteY3" fmla="*/ 389467 h 3251200"/>
                  <a:gd name="connsiteX4" fmla="*/ 231117 w 4543563"/>
                  <a:gd name="connsiteY4" fmla="*/ 389467 h 3251200"/>
                  <a:gd name="connsiteX5" fmla="*/ 19450 w 4543563"/>
                  <a:gd name="connsiteY5" fmla="*/ 533400 h 3251200"/>
                  <a:gd name="connsiteX6" fmla="*/ 19450 w 4543563"/>
                  <a:gd name="connsiteY6" fmla="*/ 550334 h 3251200"/>
                  <a:gd name="connsiteX7" fmla="*/ 2999717 w 4543563"/>
                  <a:gd name="connsiteY7" fmla="*/ 1253067 h 3251200"/>
                  <a:gd name="connsiteX8" fmla="*/ 662917 w 4543563"/>
                  <a:gd name="connsiteY8" fmla="*/ 3251200 h 3251200"/>
                  <a:gd name="connsiteX9" fmla="*/ 4278184 w 4543563"/>
                  <a:gd name="connsiteY9" fmla="*/ 2243666 h 3251200"/>
                  <a:gd name="connsiteX10" fmla="*/ 4269717 w 4543563"/>
                  <a:gd name="connsiteY10" fmla="*/ 2226734 h 3251200"/>
                  <a:gd name="connsiteX0" fmla="*/ 425850 w 7868051"/>
                  <a:gd name="connsiteY0" fmla="*/ 0 h 3251200"/>
                  <a:gd name="connsiteX1" fmla="*/ 27917 w 7868051"/>
                  <a:gd name="connsiteY1" fmla="*/ 177800 h 3251200"/>
                  <a:gd name="connsiteX2" fmla="*/ 53317 w 7868051"/>
                  <a:gd name="connsiteY2" fmla="*/ 186267 h 3251200"/>
                  <a:gd name="connsiteX3" fmla="*/ 214183 w 7868051"/>
                  <a:gd name="connsiteY3" fmla="*/ 389467 h 3251200"/>
                  <a:gd name="connsiteX4" fmla="*/ 231117 w 7868051"/>
                  <a:gd name="connsiteY4" fmla="*/ 389467 h 3251200"/>
                  <a:gd name="connsiteX5" fmla="*/ 19450 w 7868051"/>
                  <a:gd name="connsiteY5" fmla="*/ 533400 h 3251200"/>
                  <a:gd name="connsiteX6" fmla="*/ 19450 w 7868051"/>
                  <a:gd name="connsiteY6" fmla="*/ 550334 h 3251200"/>
                  <a:gd name="connsiteX7" fmla="*/ 2999717 w 7868051"/>
                  <a:gd name="connsiteY7" fmla="*/ 1253067 h 3251200"/>
                  <a:gd name="connsiteX8" fmla="*/ 662917 w 7868051"/>
                  <a:gd name="connsiteY8" fmla="*/ 3251200 h 3251200"/>
                  <a:gd name="connsiteX9" fmla="*/ 4278184 w 7868051"/>
                  <a:gd name="connsiteY9" fmla="*/ 2243666 h 3251200"/>
                  <a:gd name="connsiteX10" fmla="*/ 7868051 w 7868051"/>
                  <a:gd name="connsiteY10" fmla="*/ 889000 h 3251200"/>
                  <a:gd name="connsiteX0" fmla="*/ 425850 w 7868052"/>
                  <a:gd name="connsiteY0" fmla="*/ 0 h 3251200"/>
                  <a:gd name="connsiteX1" fmla="*/ 27917 w 7868052"/>
                  <a:gd name="connsiteY1" fmla="*/ 177800 h 3251200"/>
                  <a:gd name="connsiteX2" fmla="*/ 53317 w 7868052"/>
                  <a:gd name="connsiteY2" fmla="*/ 186267 h 3251200"/>
                  <a:gd name="connsiteX3" fmla="*/ 214183 w 7868052"/>
                  <a:gd name="connsiteY3" fmla="*/ 389467 h 3251200"/>
                  <a:gd name="connsiteX4" fmla="*/ 231117 w 7868052"/>
                  <a:gd name="connsiteY4" fmla="*/ 389467 h 3251200"/>
                  <a:gd name="connsiteX5" fmla="*/ 19450 w 7868052"/>
                  <a:gd name="connsiteY5" fmla="*/ 533400 h 3251200"/>
                  <a:gd name="connsiteX6" fmla="*/ 19450 w 7868052"/>
                  <a:gd name="connsiteY6" fmla="*/ 550334 h 3251200"/>
                  <a:gd name="connsiteX7" fmla="*/ 2999717 w 7868052"/>
                  <a:gd name="connsiteY7" fmla="*/ 1253067 h 3251200"/>
                  <a:gd name="connsiteX8" fmla="*/ 662917 w 7868052"/>
                  <a:gd name="connsiteY8" fmla="*/ 3251200 h 3251200"/>
                  <a:gd name="connsiteX9" fmla="*/ 4278184 w 7868052"/>
                  <a:gd name="connsiteY9" fmla="*/ 2243666 h 3251200"/>
                  <a:gd name="connsiteX10" fmla="*/ 7868051 w 7868052"/>
                  <a:gd name="connsiteY10" fmla="*/ 889000 h 3251200"/>
                  <a:gd name="connsiteX0" fmla="*/ 425850 w 7868052"/>
                  <a:gd name="connsiteY0" fmla="*/ 0 h 3251200"/>
                  <a:gd name="connsiteX1" fmla="*/ 27917 w 7868052"/>
                  <a:gd name="connsiteY1" fmla="*/ 177800 h 3251200"/>
                  <a:gd name="connsiteX2" fmla="*/ 53317 w 7868052"/>
                  <a:gd name="connsiteY2" fmla="*/ 186267 h 3251200"/>
                  <a:gd name="connsiteX3" fmla="*/ 214183 w 7868052"/>
                  <a:gd name="connsiteY3" fmla="*/ 389467 h 3251200"/>
                  <a:gd name="connsiteX4" fmla="*/ 231117 w 7868052"/>
                  <a:gd name="connsiteY4" fmla="*/ 389467 h 3251200"/>
                  <a:gd name="connsiteX5" fmla="*/ 19450 w 7868052"/>
                  <a:gd name="connsiteY5" fmla="*/ 533400 h 3251200"/>
                  <a:gd name="connsiteX6" fmla="*/ 19450 w 7868052"/>
                  <a:gd name="connsiteY6" fmla="*/ 550334 h 3251200"/>
                  <a:gd name="connsiteX7" fmla="*/ 2999717 w 7868052"/>
                  <a:gd name="connsiteY7" fmla="*/ 1253067 h 3251200"/>
                  <a:gd name="connsiteX8" fmla="*/ 662917 w 7868052"/>
                  <a:gd name="connsiteY8" fmla="*/ 3251200 h 3251200"/>
                  <a:gd name="connsiteX9" fmla="*/ 4278184 w 7868052"/>
                  <a:gd name="connsiteY9" fmla="*/ 2243666 h 3251200"/>
                  <a:gd name="connsiteX10" fmla="*/ 7868051 w 7868052"/>
                  <a:gd name="connsiteY10" fmla="*/ 889000 h 3251200"/>
                  <a:gd name="connsiteX0" fmla="*/ 425850 w 8680852"/>
                  <a:gd name="connsiteY0" fmla="*/ 0 h 3251200"/>
                  <a:gd name="connsiteX1" fmla="*/ 27917 w 8680852"/>
                  <a:gd name="connsiteY1" fmla="*/ 177800 h 3251200"/>
                  <a:gd name="connsiteX2" fmla="*/ 53317 w 8680852"/>
                  <a:gd name="connsiteY2" fmla="*/ 186267 h 3251200"/>
                  <a:gd name="connsiteX3" fmla="*/ 214183 w 8680852"/>
                  <a:gd name="connsiteY3" fmla="*/ 389467 h 3251200"/>
                  <a:gd name="connsiteX4" fmla="*/ 231117 w 8680852"/>
                  <a:gd name="connsiteY4" fmla="*/ 389467 h 3251200"/>
                  <a:gd name="connsiteX5" fmla="*/ 19450 w 8680852"/>
                  <a:gd name="connsiteY5" fmla="*/ 533400 h 3251200"/>
                  <a:gd name="connsiteX6" fmla="*/ 19450 w 8680852"/>
                  <a:gd name="connsiteY6" fmla="*/ 550334 h 3251200"/>
                  <a:gd name="connsiteX7" fmla="*/ 2999717 w 8680852"/>
                  <a:gd name="connsiteY7" fmla="*/ 1253067 h 3251200"/>
                  <a:gd name="connsiteX8" fmla="*/ 662917 w 8680852"/>
                  <a:gd name="connsiteY8" fmla="*/ 3251200 h 3251200"/>
                  <a:gd name="connsiteX9" fmla="*/ 4278184 w 8680852"/>
                  <a:gd name="connsiteY9" fmla="*/ 2243666 h 3251200"/>
                  <a:gd name="connsiteX10" fmla="*/ 8680851 w 8680852"/>
                  <a:gd name="connsiteY10" fmla="*/ 677333 h 3251200"/>
                  <a:gd name="connsiteX0" fmla="*/ 425850 w 9014358"/>
                  <a:gd name="connsiteY0" fmla="*/ 0 h 3251200"/>
                  <a:gd name="connsiteX1" fmla="*/ 27917 w 9014358"/>
                  <a:gd name="connsiteY1" fmla="*/ 177800 h 3251200"/>
                  <a:gd name="connsiteX2" fmla="*/ 53317 w 9014358"/>
                  <a:gd name="connsiteY2" fmla="*/ 186267 h 3251200"/>
                  <a:gd name="connsiteX3" fmla="*/ 214183 w 9014358"/>
                  <a:gd name="connsiteY3" fmla="*/ 389467 h 3251200"/>
                  <a:gd name="connsiteX4" fmla="*/ 231117 w 9014358"/>
                  <a:gd name="connsiteY4" fmla="*/ 389467 h 3251200"/>
                  <a:gd name="connsiteX5" fmla="*/ 19450 w 9014358"/>
                  <a:gd name="connsiteY5" fmla="*/ 533400 h 3251200"/>
                  <a:gd name="connsiteX6" fmla="*/ 19450 w 9014358"/>
                  <a:gd name="connsiteY6" fmla="*/ 550334 h 3251200"/>
                  <a:gd name="connsiteX7" fmla="*/ 2999717 w 9014358"/>
                  <a:gd name="connsiteY7" fmla="*/ 1253067 h 3251200"/>
                  <a:gd name="connsiteX8" fmla="*/ 662917 w 9014358"/>
                  <a:gd name="connsiteY8" fmla="*/ 3251200 h 3251200"/>
                  <a:gd name="connsiteX9" fmla="*/ 4278184 w 9014358"/>
                  <a:gd name="connsiteY9" fmla="*/ 2243666 h 3251200"/>
                  <a:gd name="connsiteX10" fmla="*/ 8680851 w 9014358"/>
                  <a:gd name="connsiteY10" fmla="*/ 677333 h 3251200"/>
                  <a:gd name="connsiteX11" fmla="*/ 8706249 w 9014358"/>
                  <a:gd name="connsiteY11" fmla="*/ 702734 h 3251200"/>
                  <a:gd name="connsiteX0" fmla="*/ 425850 w 9849249"/>
                  <a:gd name="connsiteY0" fmla="*/ 0 h 3251200"/>
                  <a:gd name="connsiteX1" fmla="*/ 27917 w 9849249"/>
                  <a:gd name="connsiteY1" fmla="*/ 177800 h 3251200"/>
                  <a:gd name="connsiteX2" fmla="*/ 53317 w 9849249"/>
                  <a:gd name="connsiteY2" fmla="*/ 186267 h 3251200"/>
                  <a:gd name="connsiteX3" fmla="*/ 214183 w 9849249"/>
                  <a:gd name="connsiteY3" fmla="*/ 389467 h 3251200"/>
                  <a:gd name="connsiteX4" fmla="*/ 231117 w 9849249"/>
                  <a:gd name="connsiteY4" fmla="*/ 389467 h 3251200"/>
                  <a:gd name="connsiteX5" fmla="*/ 19450 w 9849249"/>
                  <a:gd name="connsiteY5" fmla="*/ 533400 h 3251200"/>
                  <a:gd name="connsiteX6" fmla="*/ 19450 w 9849249"/>
                  <a:gd name="connsiteY6" fmla="*/ 550334 h 3251200"/>
                  <a:gd name="connsiteX7" fmla="*/ 2999717 w 9849249"/>
                  <a:gd name="connsiteY7" fmla="*/ 1253067 h 3251200"/>
                  <a:gd name="connsiteX8" fmla="*/ 662917 w 9849249"/>
                  <a:gd name="connsiteY8" fmla="*/ 3251200 h 3251200"/>
                  <a:gd name="connsiteX9" fmla="*/ 4278184 w 9849249"/>
                  <a:gd name="connsiteY9" fmla="*/ 2243666 h 3251200"/>
                  <a:gd name="connsiteX10" fmla="*/ 8680851 w 9849249"/>
                  <a:gd name="connsiteY10" fmla="*/ 677333 h 3251200"/>
                  <a:gd name="connsiteX11" fmla="*/ 9849249 w 9849249"/>
                  <a:gd name="connsiteY11" fmla="*/ 558800 h 3251200"/>
                  <a:gd name="connsiteX0" fmla="*/ 425850 w 9849249"/>
                  <a:gd name="connsiteY0" fmla="*/ 0 h 3251200"/>
                  <a:gd name="connsiteX1" fmla="*/ 27917 w 9849249"/>
                  <a:gd name="connsiteY1" fmla="*/ 177800 h 3251200"/>
                  <a:gd name="connsiteX2" fmla="*/ 53317 w 9849249"/>
                  <a:gd name="connsiteY2" fmla="*/ 186267 h 3251200"/>
                  <a:gd name="connsiteX3" fmla="*/ 214183 w 9849249"/>
                  <a:gd name="connsiteY3" fmla="*/ 389467 h 3251200"/>
                  <a:gd name="connsiteX4" fmla="*/ 231117 w 9849249"/>
                  <a:gd name="connsiteY4" fmla="*/ 389467 h 3251200"/>
                  <a:gd name="connsiteX5" fmla="*/ 19450 w 9849249"/>
                  <a:gd name="connsiteY5" fmla="*/ 533400 h 3251200"/>
                  <a:gd name="connsiteX6" fmla="*/ 19450 w 9849249"/>
                  <a:gd name="connsiteY6" fmla="*/ 550334 h 3251200"/>
                  <a:gd name="connsiteX7" fmla="*/ 2999717 w 9849249"/>
                  <a:gd name="connsiteY7" fmla="*/ 1253067 h 3251200"/>
                  <a:gd name="connsiteX8" fmla="*/ 662917 w 9849249"/>
                  <a:gd name="connsiteY8" fmla="*/ 3251200 h 3251200"/>
                  <a:gd name="connsiteX9" fmla="*/ 4278184 w 9849249"/>
                  <a:gd name="connsiteY9" fmla="*/ 2243666 h 3251200"/>
                  <a:gd name="connsiteX10" fmla="*/ 8680851 w 9849249"/>
                  <a:gd name="connsiteY10" fmla="*/ 677333 h 3251200"/>
                  <a:gd name="connsiteX11" fmla="*/ 9849249 w 9849249"/>
                  <a:gd name="connsiteY11" fmla="*/ 558800 h 3251200"/>
                  <a:gd name="connsiteX0" fmla="*/ 425850 w 9935797"/>
                  <a:gd name="connsiteY0" fmla="*/ 0 h 3251200"/>
                  <a:gd name="connsiteX1" fmla="*/ 27917 w 9935797"/>
                  <a:gd name="connsiteY1" fmla="*/ 177800 h 3251200"/>
                  <a:gd name="connsiteX2" fmla="*/ 53317 w 9935797"/>
                  <a:gd name="connsiteY2" fmla="*/ 186267 h 3251200"/>
                  <a:gd name="connsiteX3" fmla="*/ 214183 w 9935797"/>
                  <a:gd name="connsiteY3" fmla="*/ 389467 h 3251200"/>
                  <a:gd name="connsiteX4" fmla="*/ 231117 w 9935797"/>
                  <a:gd name="connsiteY4" fmla="*/ 389467 h 3251200"/>
                  <a:gd name="connsiteX5" fmla="*/ 19450 w 9935797"/>
                  <a:gd name="connsiteY5" fmla="*/ 533400 h 3251200"/>
                  <a:gd name="connsiteX6" fmla="*/ 19450 w 9935797"/>
                  <a:gd name="connsiteY6" fmla="*/ 550334 h 3251200"/>
                  <a:gd name="connsiteX7" fmla="*/ 2999717 w 9935797"/>
                  <a:gd name="connsiteY7" fmla="*/ 1253067 h 3251200"/>
                  <a:gd name="connsiteX8" fmla="*/ 662917 w 9935797"/>
                  <a:gd name="connsiteY8" fmla="*/ 3251200 h 3251200"/>
                  <a:gd name="connsiteX9" fmla="*/ 4278184 w 9935797"/>
                  <a:gd name="connsiteY9" fmla="*/ 2243666 h 3251200"/>
                  <a:gd name="connsiteX10" fmla="*/ 8680851 w 9935797"/>
                  <a:gd name="connsiteY10" fmla="*/ 677333 h 3251200"/>
                  <a:gd name="connsiteX11" fmla="*/ 9849249 w 9935797"/>
                  <a:gd name="connsiteY11" fmla="*/ 558800 h 3251200"/>
                  <a:gd name="connsiteX12" fmla="*/ 9849249 w 9935797"/>
                  <a:gd name="connsiteY12" fmla="*/ 592667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9849249 w 9942911"/>
                  <a:gd name="connsiteY13" fmla="*/ 2709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9942911"/>
                  <a:gd name="connsiteY0" fmla="*/ 0 h 3251200"/>
                  <a:gd name="connsiteX1" fmla="*/ 27917 w 9942911"/>
                  <a:gd name="connsiteY1" fmla="*/ 177800 h 3251200"/>
                  <a:gd name="connsiteX2" fmla="*/ 53317 w 9942911"/>
                  <a:gd name="connsiteY2" fmla="*/ 186267 h 3251200"/>
                  <a:gd name="connsiteX3" fmla="*/ 214183 w 9942911"/>
                  <a:gd name="connsiteY3" fmla="*/ 389467 h 3251200"/>
                  <a:gd name="connsiteX4" fmla="*/ 231117 w 9942911"/>
                  <a:gd name="connsiteY4" fmla="*/ 389467 h 3251200"/>
                  <a:gd name="connsiteX5" fmla="*/ 19450 w 9942911"/>
                  <a:gd name="connsiteY5" fmla="*/ 533400 h 3251200"/>
                  <a:gd name="connsiteX6" fmla="*/ 19450 w 9942911"/>
                  <a:gd name="connsiteY6" fmla="*/ 550334 h 3251200"/>
                  <a:gd name="connsiteX7" fmla="*/ 2999717 w 9942911"/>
                  <a:gd name="connsiteY7" fmla="*/ 1253067 h 3251200"/>
                  <a:gd name="connsiteX8" fmla="*/ 662917 w 9942911"/>
                  <a:gd name="connsiteY8" fmla="*/ 3251200 h 3251200"/>
                  <a:gd name="connsiteX9" fmla="*/ 4278184 w 9942911"/>
                  <a:gd name="connsiteY9" fmla="*/ 2243666 h 3251200"/>
                  <a:gd name="connsiteX10" fmla="*/ 8680851 w 9942911"/>
                  <a:gd name="connsiteY10" fmla="*/ 677333 h 3251200"/>
                  <a:gd name="connsiteX11" fmla="*/ 9849249 w 9942911"/>
                  <a:gd name="connsiteY11" fmla="*/ 558800 h 3251200"/>
                  <a:gd name="connsiteX12" fmla="*/ 9874649 w 9942911"/>
                  <a:gd name="connsiteY12" fmla="*/ 304800 h 3251200"/>
                  <a:gd name="connsiteX13" fmla="*/ 8689316 w 9942911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8697781 w 10213436"/>
                  <a:gd name="connsiteY14" fmla="*/ 321734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6140847 w 10213436"/>
                  <a:gd name="connsiteY14" fmla="*/ 567268 h 3251200"/>
                  <a:gd name="connsiteX0" fmla="*/ 425850 w 10213436"/>
                  <a:gd name="connsiteY0" fmla="*/ 0 h 3251200"/>
                  <a:gd name="connsiteX1" fmla="*/ 27917 w 10213436"/>
                  <a:gd name="connsiteY1" fmla="*/ 177800 h 3251200"/>
                  <a:gd name="connsiteX2" fmla="*/ 53317 w 10213436"/>
                  <a:gd name="connsiteY2" fmla="*/ 186267 h 3251200"/>
                  <a:gd name="connsiteX3" fmla="*/ 214183 w 10213436"/>
                  <a:gd name="connsiteY3" fmla="*/ 389467 h 3251200"/>
                  <a:gd name="connsiteX4" fmla="*/ 231117 w 10213436"/>
                  <a:gd name="connsiteY4" fmla="*/ 389467 h 3251200"/>
                  <a:gd name="connsiteX5" fmla="*/ 19450 w 10213436"/>
                  <a:gd name="connsiteY5" fmla="*/ 533400 h 3251200"/>
                  <a:gd name="connsiteX6" fmla="*/ 19450 w 10213436"/>
                  <a:gd name="connsiteY6" fmla="*/ 550334 h 3251200"/>
                  <a:gd name="connsiteX7" fmla="*/ 2999717 w 10213436"/>
                  <a:gd name="connsiteY7" fmla="*/ 1253067 h 3251200"/>
                  <a:gd name="connsiteX8" fmla="*/ 662917 w 10213436"/>
                  <a:gd name="connsiteY8" fmla="*/ 3251200 h 3251200"/>
                  <a:gd name="connsiteX9" fmla="*/ 4278184 w 10213436"/>
                  <a:gd name="connsiteY9" fmla="*/ 2243666 h 3251200"/>
                  <a:gd name="connsiteX10" fmla="*/ 8680851 w 10213436"/>
                  <a:gd name="connsiteY10" fmla="*/ 677333 h 3251200"/>
                  <a:gd name="connsiteX11" fmla="*/ 9849249 w 10213436"/>
                  <a:gd name="connsiteY11" fmla="*/ 558800 h 3251200"/>
                  <a:gd name="connsiteX12" fmla="*/ 9874649 w 10213436"/>
                  <a:gd name="connsiteY12" fmla="*/ 304800 h 3251200"/>
                  <a:gd name="connsiteX13" fmla="*/ 8689316 w 10213436"/>
                  <a:gd name="connsiteY13" fmla="*/ 347134 h 3251200"/>
                  <a:gd name="connsiteX14" fmla="*/ 6140847 w 10213436"/>
                  <a:gd name="connsiteY14" fmla="*/ 567268 h 3251200"/>
                  <a:gd name="connsiteX15" fmla="*/ 6115448 w 10213436"/>
                  <a:gd name="connsiteY15" fmla="*/ 575734 h 3251200"/>
                  <a:gd name="connsiteX0" fmla="*/ 425850 w 10213436"/>
                  <a:gd name="connsiteY0" fmla="*/ 203201 h 3454401"/>
                  <a:gd name="connsiteX1" fmla="*/ 27917 w 10213436"/>
                  <a:gd name="connsiteY1" fmla="*/ 381001 h 3454401"/>
                  <a:gd name="connsiteX2" fmla="*/ 53317 w 10213436"/>
                  <a:gd name="connsiteY2" fmla="*/ 389468 h 3454401"/>
                  <a:gd name="connsiteX3" fmla="*/ 214183 w 10213436"/>
                  <a:gd name="connsiteY3" fmla="*/ 592668 h 3454401"/>
                  <a:gd name="connsiteX4" fmla="*/ 231117 w 10213436"/>
                  <a:gd name="connsiteY4" fmla="*/ 592668 h 3454401"/>
                  <a:gd name="connsiteX5" fmla="*/ 19450 w 10213436"/>
                  <a:gd name="connsiteY5" fmla="*/ 736601 h 3454401"/>
                  <a:gd name="connsiteX6" fmla="*/ 19450 w 10213436"/>
                  <a:gd name="connsiteY6" fmla="*/ 753535 h 3454401"/>
                  <a:gd name="connsiteX7" fmla="*/ 2999717 w 10213436"/>
                  <a:gd name="connsiteY7" fmla="*/ 1456268 h 3454401"/>
                  <a:gd name="connsiteX8" fmla="*/ 662917 w 10213436"/>
                  <a:gd name="connsiteY8" fmla="*/ 3454401 h 3454401"/>
                  <a:gd name="connsiteX9" fmla="*/ 4278184 w 10213436"/>
                  <a:gd name="connsiteY9" fmla="*/ 2446867 h 3454401"/>
                  <a:gd name="connsiteX10" fmla="*/ 8680851 w 10213436"/>
                  <a:gd name="connsiteY10" fmla="*/ 880534 h 3454401"/>
                  <a:gd name="connsiteX11" fmla="*/ 9849249 w 10213436"/>
                  <a:gd name="connsiteY11" fmla="*/ 762001 h 3454401"/>
                  <a:gd name="connsiteX12" fmla="*/ 9874649 w 10213436"/>
                  <a:gd name="connsiteY12" fmla="*/ 508001 h 3454401"/>
                  <a:gd name="connsiteX13" fmla="*/ 8689316 w 10213436"/>
                  <a:gd name="connsiteY13" fmla="*/ 550335 h 3454401"/>
                  <a:gd name="connsiteX14" fmla="*/ 6140847 w 10213436"/>
                  <a:gd name="connsiteY14" fmla="*/ 770469 h 3454401"/>
                  <a:gd name="connsiteX15" fmla="*/ 2711848 w 10213436"/>
                  <a:gd name="connsiteY15" fmla="*/ 2 h 3454401"/>
                  <a:gd name="connsiteX0" fmla="*/ 425850 w 10213436"/>
                  <a:gd name="connsiteY0" fmla="*/ 262760 h 3513960"/>
                  <a:gd name="connsiteX1" fmla="*/ 27917 w 10213436"/>
                  <a:gd name="connsiteY1" fmla="*/ 440560 h 3513960"/>
                  <a:gd name="connsiteX2" fmla="*/ 53317 w 10213436"/>
                  <a:gd name="connsiteY2" fmla="*/ 449027 h 3513960"/>
                  <a:gd name="connsiteX3" fmla="*/ 214183 w 10213436"/>
                  <a:gd name="connsiteY3" fmla="*/ 652227 h 3513960"/>
                  <a:gd name="connsiteX4" fmla="*/ 231117 w 10213436"/>
                  <a:gd name="connsiteY4" fmla="*/ 652227 h 3513960"/>
                  <a:gd name="connsiteX5" fmla="*/ 19450 w 10213436"/>
                  <a:gd name="connsiteY5" fmla="*/ 796160 h 3513960"/>
                  <a:gd name="connsiteX6" fmla="*/ 19450 w 10213436"/>
                  <a:gd name="connsiteY6" fmla="*/ 813094 h 3513960"/>
                  <a:gd name="connsiteX7" fmla="*/ 2999717 w 10213436"/>
                  <a:gd name="connsiteY7" fmla="*/ 1515827 h 3513960"/>
                  <a:gd name="connsiteX8" fmla="*/ 662917 w 10213436"/>
                  <a:gd name="connsiteY8" fmla="*/ 3513960 h 3513960"/>
                  <a:gd name="connsiteX9" fmla="*/ 4278184 w 10213436"/>
                  <a:gd name="connsiteY9" fmla="*/ 2506426 h 3513960"/>
                  <a:gd name="connsiteX10" fmla="*/ 8680851 w 10213436"/>
                  <a:gd name="connsiteY10" fmla="*/ 940093 h 3513960"/>
                  <a:gd name="connsiteX11" fmla="*/ 9849249 w 10213436"/>
                  <a:gd name="connsiteY11" fmla="*/ 821560 h 3513960"/>
                  <a:gd name="connsiteX12" fmla="*/ 9874649 w 10213436"/>
                  <a:gd name="connsiteY12" fmla="*/ 567560 h 3513960"/>
                  <a:gd name="connsiteX13" fmla="*/ 8689316 w 10213436"/>
                  <a:gd name="connsiteY13" fmla="*/ 609894 h 3513960"/>
                  <a:gd name="connsiteX14" fmla="*/ 6140847 w 10213436"/>
                  <a:gd name="connsiteY14" fmla="*/ 830028 h 3513960"/>
                  <a:gd name="connsiteX15" fmla="*/ 2711848 w 10213436"/>
                  <a:gd name="connsiteY15" fmla="*/ 59561 h 3513960"/>
                  <a:gd name="connsiteX16" fmla="*/ 2720315 w 10213436"/>
                  <a:gd name="connsiteY16" fmla="*/ 51095 h 3513960"/>
                  <a:gd name="connsiteX0" fmla="*/ 457203 w 10244789"/>
                  <a:gd name="connsiteY0" fmla="*/ 242543 h 3493743"/>
                  <a:gd name="connsiteX1" fmla="*/ 59270 w 10244789"/>
                  <a:gd name="connsiteY1" fmla="*/ 420343 h 3493743"/>
                  <a:gd name="connsiteX2" fmla="*/ 84670 w 10244789"/>
                  <a:gd name="connsiteY2" fmla="*/ 428810 h 3493743"/>
                  <a:gd name="connsiteX3" fmla="*/ 245536 w 10244789"/>
                  <a:gd name="connsiteY3" fmla="*/ 632010 h 3493743"/>
                  <a:gd name="connsiteX4" fmla="*/ 262470 w 10244789"/>
                  <a:gd name="connsiteY4" fmla="*/ 632010 h 3493743"/>
                  <a:gd name="connsiteX5" fmla="*/ 50803 w 10244789"/>
                  <a:gd name="connsiteY5" fmla="*/ 775943 h 3493743"/>
                  <a:gd name="connsiteX6" fmla="*/ 50803 w 10244789"/>
                  <a:gd name="connsiteY6" fmla="*/ 792877 h 3493743"/>
                  <a:gd name="connsiteX7" fmla="*/ 3031070 w 10244789"/>
                  <a:gd name="connsiteY7" fmla="*/ 1495610 h 3493743"/>
                  <a:gd name="connsiteX8" fmla="*/ 694270 w 10244789"/>
                  <a:gd name="connsiteY8" fmla="*/ 3493743 h 3493743"/>
                  <a:gd name="connsiteX9" fmla="*/ 4309537 w 10244789"/>
                  <a:gd name="connsiteY9" fmla="*/ 2486209 h 3493743"/>
                  <a:gd name="connsiteX10" fmla="*/ 8712204 w 10244789"/>
                  <a:gd name="connsiteY10" fmla="*/ 919876 h 3493743"/>
                  <a:gd name="connsiteX11" fmla="*/ 9880602 w 10244789"/>
                  <a:gd name="connsiteY11" fmla="*/ 801343 h 3493743"/>
                  <a:gd name="connsiteX12" fmla="*/ 9906002 w 10244789"/>
                  <a:gd name="connsiteY12" fmla="*/ 547343 h 3493743"/>
                  <a:gd name="connsiteX13" fmla="*/ 8720669 w 10244789"/>
                  <a:gd name="connsiteY13" fmla="*/ 589677 h 3493743"/>
                  <a:gd name="connsiteX14" fmla="*/ 6172200 w 10244789"/>
                  <a:gd name="connsiteY14" fmla="*/ 809811 h 3493743"/>
                  <a:gd name="connsiteX15" fmla="*/ 2743201 w 10244789"/>
                  <a:gd name="connsiteY15" fmla="*/ 39344 h 3493743"/>
                  <a:gd name="connsiteX16" fmla="*/ 1 w 10244789"/>
                  <a:gd name="connsiteY16" fmla="*/ 140945 h 3493743"/>
                  <a:gd name="connsiteX0" fmla="*/ 667844 w 10455430"/>
                  <a:gd name="connsiteY0" fmla="*/ 242543 h 3493743"/>
                  <a:gd name="connsiteX1" fmla="*/ 269911 w 10455430"/>
                  <a:gd name="connsiteY1" fmla="*/ 420343 h 3493743"/>
                  <a:gd name="connsiteX2" fmla="*/ 295311 w 10455430"/>
                  <a:gd name="connsiteY2" fmla="*/ 428810 h 3493743"/>
                  <a:gd name="connsiteX3" fmla="*/ 456177 w 10455430"/>
                  <a:gd name="connsiteY3" fmla="*/ 632010 h 3493743"/>
                  <a:gd name="connsiteX4" fmla="*/ 473111 w 10455430"/>
                  <a:gd name="connsiteY4" fmla="*/ 632010 h 3493743"/>
                  <a:gd name="connsiteX5" fmla="*/ 261444 w 10455430"/>
                  <a:gd name="connsiteY5" fmla="*/ 775943 h 3493743"/>
                  <a:gd name="connsiteX6" fmla="*/ 261444 w 10455430"/>
                  <a:gd name="connsiteY6" fmla="*/ 792877 h 3493743"/>
                  <a:gd name="connsiteX7" fmla="*/ 3241711 w 10455430"/>
                  <a:gd name="connsiteY7" fmla="*/ 1495610 h 3493743"/>
                  <a:gd name="connsiteX8" fmla="*/ 904911 w 10455430"/>
                  <a:gd name="connsiteY8" fmla="*/ 3493743 h 3493743"/>
                  <a:gd name="connsiteX9" fmla="*/ 4520178 w 10455430"/>
                  <a:gd name="connsiteY9" fmla="*/ 2486209 h 3493743"/>
                  <a:gd name="connsiteX10" fmla="*/ 8922845 w 10455430"/>
                  <a:gd name="connsiteY10" fmla="*/ 919876 h 3493743"/>
                  <a:gd name="connsiteX11" fmla="*/ 10091243 w 10455430"/>
                  <a:gd name="connsiteY11" fmla="*/ 801343 h 3493743"/>
                  <a:gd name="connsiteX12" fmla="*/ 10116643 w 10455430"/>
                  <a:gd name="connsiteY12" fmla="*/ 547343 h 3493743"/>
                  <a:gd name="connsiteX13" fmla="*/ 8931310 w 10455430"/>
                  <a:gd name="connsiteY13" fmla="*/ 589677 h 3493743"/>
                  <a:gd name="connsiteX14" fmla="*/ 6382841 w 10455430"/>
                  <a:gd name="connsiteY14" fmla="*/ 809811 h 3493743"/>
                  <a:gd name="connsiteX15" fmla="*/ 2953842 w 10455430"/>
                  <a:gd name="connsiteY15" fmla="*/ 39344 h 3493743"/>
                  <a:gd name="connsiteX16" fmla="*/ 210642 w 10455430"/>
                  <a:gd name="connsiteY16" fmla="*/ 140945 h 3493743"/>
                  <a:gd name="connsiteX17" fmla="*/ 185243 w 10455430"/>
                  <a:gd name="connsiteY17" fmla="*/ 115544 h 3493743"/>
                  <a:gd name="connsiteX0" fmla="*/ 585462 w 10373048"/>
                  <a:gd name="connsiteY0" fmla="*/ 242543 h 3493743"/>
                  <a:gd name="connsiteX1" fmla="*/ 187529 w 10373048"/>
                  <a:gd name="connsiteY1" fmla="*/ 420343 h 3493743"/>
                  <a:gd name="connsiteX2" fmla="*/ 212929 w 10373048"/>
                  <a:gd name="connsiteY2" fmla="*/ 428810 h 3493743"/>
                  <a:gd name="connsiteX3" fmla="*/ 373795 w 10373048"/>
                  <a:gd name="connsiteY3" fmla="*/ 632010 h 3493743"/>
                  <a:gd name="connsiteX4" fmla="*/ 390729 w 10373048"/>
                  <a:gd name="connsiteY4" fmla="*/ 632010 h 3493743"/>
                  <a:gd name="connsiteX5" fmla="*/ 179062 w 10373048"/>
                  <a:gd name="connsiteY5" fmla="*/ 775943 h 3493743"/>
                  <a:gd name="connsiteX6" fmla="*/ 179062 w 10373048"/>
                  <a:gd name="connsiteY6" fmla="*/ 792877 h 3493743"/>
                  <a:gd name="connsiteX7" fmla="*/ 3159329 w 10373048"/>
                  <a:gd name="connsiteY7" fmla="*/ 1495610 h 3493743"/>
                  <a:gd name="connsiteX8" fmla="*/ 822529 w 10373048"/>
                  <a:gd name="connsiteY8" fmla="*/ 3493743 h 3493743"/>
                  <a:gd name="connsiteX9" fmla="*/ 4437796 w 10373048"/>
                  <a:gd name="connsiteY9" fmla="*/ 2486209 h 3493743"/>
                  <a:gd name="connsiteX10" fmla="*/ 8840463 w 10373048"/>
                  <a:gd name="connsiteY10" fmla="*/ 919876 h 3493743"/>
                  <a:gd name="connsiteX11" fmla="*/ 10008861 w 10373048"/>
                  <a:gd name="connsiteY11" fmla="*/ 801343 h 3493743"/>
                  <a:gd name="connsiteX12" fmla="*/ 10034261 w 10373048"/>
                  <a:gd name="connsiteY12" fmla="*/ 547343 h 3493743"/>
                  <a:gd name="connsiteX13" fmla="*/ 8848928 w 10373048"/>
                  <a:gd name="connsiteY13" fmla="*/ 589677 h 3493743"/>
                  <a:gd name="connsiteX14" fmla="*/ 6300459 w 10373048"/>
                  <a:gd name="connsiteY14" fmla="*/ 809811 h 3493743"/>
                  <a:gd name="connsiteX15" fmla="*/ 2871460 w 10373048"/>
                  <a:gd name="connsiteY15" fmla="*/ 39344 h 3493743"/>
                  <a:gd name="connsiteX16" fmla="*/ 128260 w 10373048"/>
                  <a:gd name="connsiteY16" fmla="*/ 140945 h 3493743"/>
                  <a:gd name="connsiteX17" fmla="*/ 593928 w 10373048"/>
                  <a:gd name="connsiteY17" fmla="*/ 234077 h 3493743"/>
                  <a:gd name="connsiteX0" fmla="*/ 457204 w 10244790"/>
                  <a:gd name="connsiteY0" fmla="*/ 242543 h 3493743"/>
                  <a:gd name="connsiteX1" fmla="*/ 59271 w 10244790"/>
                  <a:gd name="connsiteY1" fmla="*/ 420343 h 3493743"/>
                  <a:gd name="connsiteX2" fmla="*/ 84671 w 10244790"/>
                  <a:gd name="connsiteY2" fmla="*/ 428810 h 3493743"/>
                  <a:gd name="connsiteX3" fmla="*/ 245537 w 10244790"/>
                  <a:gd name="connsiteY3" fmla="*/ 632010 h 3493743"/>
                  <a:gd name="connsiteX4" fmla="*/ 262471 w 10244790"/>
                  <a:gd name="connsiteY4" fmla="*/ 632010 h 3493743"/>
                  <a:gd name="connsiteX5" fmla="*/ 50804 w 10244790"/>
                  <a:gd name="connsiteY5" fmla="*/ 775943 h 3493743"/>
                  <a:gd name="connsiteX6" fmla="*/ 50804 w 10244790"/>
                  <a:gd name="connsiteY6" fmla="*/ 792877 h 3493743"/>
                  <a:gd name="connsiteX7" fmla="*/ 3031071 w 10244790"/>
                  <a:gd name="connsiteY7" fmla="*/ 1495610 h 3493743"/>
                  <a:gd name="connsiteX8" fmla="*/ 694271 w 10244790"/>
                  <a:gd name="connsiteY8" fmla="*/ 3493743 h 3493743"/>
                  <a:gd name="connsiteX9" fmla="*/ 4309538 w 10244790"/>
                  <a:gd name="connsiteY9" fmla="*/ 2486209 h 3493743"/>
                  <a:gd name="connsiteX10" fmla="*/ 8712205 w 10244790"/>
                  <a:gd name="connsiteY10" fmla="*/ 919876 h 3493743"/>
                  <a:gd name="connsiteX11" fmla="*/ 9880603 w 10244790"/>
                  <a:gd name="connsiteY11" fmla="*/ 801343 h 3493743"/>
                  <a:gd name="connsiteX12" fmla="*/ 9906003 w 10244790"/>
                  <a:gd name="connsiteY12" fmla="*/ 547343 h 3493743"/>
                  <a:gd name="connsiteX13" fmla="*/ 8720670 w 10244790"/>
                  <a:gd name="connsiteY13" fmla="*/ 589677 h 3493743"/>
                  <a:gd name="connsiteX14" fmla="*/ 6172201 w 10244790"/>
                  <a:gd name="connsiteY14" fmla="*/ 809811 h 3493743"/>
                  <a:gd name="connsiteX15" fmla="*/ 2743202 w 10244790"/>
                  <a:gd name="connsiteY15" fmla="*/ 39344 h 3493743"/>
                  <a:gd name="connsiteX16" fmla="*/ 2 w 10244790"/>
                  <a:gd name="connsiteY16" fmla="*/ 140945 h 3493743"/>
                  <a:gd name="connsiteX17" fmla="*/ 465670 w 10244790"/>
                  <a:gd name="connsiteY17" fmla="*/ 234077 h 3493743"/>
                  <a:gd name="connsiteX0" fmla="*/ 457204 w 10244790"/>
                  <a:gd name="connsiteY0" fmla="*/ 209330 h 3460530"/>
                  <a:gd name="connsiteX1" fmla="*/ 59271 w 10244790"/>
                  <a:gd name="connsiteY1" fmla="*/ 387130 h 3460530"/>
                  <a:gd name="connsiteX2" fmla="*/ 84671 w 10244790"/>
                  <a:gd name="connsiteY2" fmla="*/ 395597 h 3460530"/>
                  <a:gd name="connsiteX3" fmla="*/ 245537 w 10244790"/>
                  <a:gd name="connsiteY3" fmla="*/ 598797 h 3460530"/>
                  <a:gd name="connsiteX4" fmla="*/ 262471 w 10244790"/>
                  <a:gd name="connsiteY4" fmla="*/ 598797 h 3460530"/>
                  <a:gd name="connsiteX5" fmla="*/ 50804 w 10244790"/>
                  <a:gd name="connsiteY5" fmla="*/ 742730 h 3460530"/>
                  <a:gd name="connsiteX6" fmla="*/ 50804 w 10244790"/>
                  <a:gd name="connsiteY6" fmla="*/ 759664 h 3460530"/>
                  <a:gd name="connsiteX7" fmla="*/ 3031071 w 10244790"/>
                  <a:gd name="connsiteY7" fmla="*/ 1462397 h 3460530"/>
                  <a:gd name="connsiteX8" fmla="*/ 694271 w 10244790"/>
                  <a:gd name="connsiteY8" fmla="*/ 3460530 h 3460530"/>
                  <a:gd name="connsiteX9" fmla="*/ 4309538 w 10244790"/>
                  <a:gd name="connsiteY9" fmla="*/ 2452996 h 3460530"/>
                  <a:gd name="connsiteX10" fmla="*/ 8712205 w 10244790"/>
                  <a:gd name="connsiteY10" fmla="*/ 886663 h 3460530"/>
                  <a:gd name="connsiteX11" fmla="*/ 9880603 w 10244790"/>
                  <a:gd name="connsiteY11" fmla="*/ 768130 h 3460530"/>
                  <a:gd name="connsiteX12" fmla="*/ 9906003 w 10244790"/>
                  <a:gd name="connsiteY12" fmla="*/ 514130 h 3460530"/>
                  <a:gd name="connsiteX13" fmla="*/ 8720670 w 10244790"/>
                  <a:gd name="connsiteY13" fmla="*/ 556464 h 3460530"/>
                  <a:gd name="connsiteX14" fmla="*/ 6172201 w 10244790"/>
                  <a:gd name="connsiteY14" fmla="*/ 776598 h 3460530"/>
                  <a:gd name="connsiteX15" fmla="*/ 2743202 w 10244790"/>
                  <a:gd name="connsiteY15" fmla="*/ 6131 h 3460530"/>
                  <a:gd name="connsiteX16" fmla="*/ 2 w 10244790"/>
                  <a:gd name="connsiteY16" fmla="*/ 107732 h 3460530"/>
                  <a:gd name="connsiteX17" fmla="*/ 465670 w 10244790"/>
                  <a:gd name="connsiteY17" fmla="*/ 200864 h 3460530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262471 w 10244790"/>
                  <a:gd name="connsiteY4" fmla="*/ 574513 h 3436246"/>
                  <a:gd name="connsiteX5" fmla="*/ 50804 w 10244790"/>
                  <a:gd name="connsiteY5" fmla="*/ 718446 h 3436246"/>
                  <a:gd name="connsiteX6" fmla="*/ 50804 w 10244790"/>
                  <a:gd name="connsiteY6" fmla="*/ 735380 h 3436246"/>
                  <a:gd name="connsiteX7" fmla="*/ 3031071 w 10244790"/>
                  <a:gd name="connsiteY7" fmla="*/ 1438113 h 3436246"/>
                  <a:gd name="connsiteX8" fmla="*/ 694271 w 10244790"/>
                  <a:gd name="connsiteY8" fmla="*/ 3436246 h 3436246"/>
                  <a:gd name="connsiteX9" fmla="*/ 4309538 w 10244790"/>
                  <a:gd name="connsiteY9" fmla="*/ 2428712 h 3436246"/>
                  <a:gd name="connsiteX10" fmla="*/ 8712205 w 10244790"/>
                  <a:gd name="connsiteY10" fmla="*/ 862379 h 3436246"/>
                  <a:gd name="connsiteX11" fmla="*/ 9880603 w 10244790"/>
                  <a:gd name="connsiteY11" fmla="*/ 743846 h 3436246"/>
                  <a:gd name="connsiteX12" fmla="*/ 9906003 w 10244790"/>
                  <a:gd name="connsiteY12" fmla="*/ 489846 h 3436246"/>
                  <a:gd name="connsiteX13" fmla="*/ 8720670 w 10244790"/>
                  <a:gd name="connsiteY13" fmla="*/ 532180 h 3436246"/>
                  <a:gd name="connsiteX14" fmla="*/ 6172201 w 10244790"/>
                  <a:gd name="connsiteY14" fmla="*/ 752314 h 3436246"/>
                  <a:gd name="connsiteX15" fmla="*/ 2726269 w 10244790"/>
                  <a:gd name="connsiteY15" fmla="*/ 7247 h 3436246"/>
                  <a:gd name="connsiteX16" fmla="*/ 2 w 10244790"/>
                  <a:gd name="connsiteY16" fmla="*/ 83448 h 3436246"/>
                  <a:gd name="connsiteX17" fmla="*/ 465670 w 10244790"/>
                  <a:gd name="connsiteY17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256121 w 10244790"/>
                  <a:gd name="connsiteY4" fmla="*/ 574513 h 3436246"/>
                  <a:gd name="connsiteX5" fmla="*/ 50804 w 10244790"/>
                  <a:gd name="connsiteY5" fmla="*/ 718446 h 3436246"/>
                  <a:gd name="connsiteX6" fmla="*/ 50804 w 10244790"/>
                  <a:gd name="connsiteY6" fmla="*/ 735380 h 3436246"/>
                  <a:gd name="connsiteX7" fmla="*/ 3031071 w 10244790"/>
                  <a:gd name="connsiteY7" fmla="*/ 1438113 h 3436246"/>
                  <a:gd name="connsiteX8" fmla="*/ 694271 w 10244790"/>
                  <a:gd name="connsiteY8" fmla="*/ 3436246 h 3436246"/>
                  <a:gd name="connsiteX9" fmla="*/ 4309538 w 10244790"/>
                  <a:gd name="connsiteY9" fmla="*/ 2428712 h 3436246"/>
                  <a:gd name="connsiteX10" fmla="*/ 8712205 w 10244790"/>
                  <a:gd name="connsiteY10" fmla="*/ 862379 h 3436246"/>
                  <a:gd name="connsiteX11" fmla="*/ 9880603 w 10244790"/>
                  <a:gd name="connsiteY11" fmla="*/ 743846 h 3436246"/>
                  <a:gd name="connsiteX12" fmla="*/ 9906003 w 10244790"/>
                  <a:gd name="connsiteY12" fmla="*/ 489846 h 3436246"/>
                  <a:gd name="connsiteX13" fmla="*/ 8720670 w 10244790"/>
                  <a:gd name="connsiteY13" fmla="*/ 532180 h 3436246"/>
                  <a:gd name="connsiteX14" fmla="*/ 6172201 w 10244790"/>
                  <a:gd name="connsiteY14" fmla="*/ 752314 h 3436246"/>
                  <a:gd name="connsiteX15" fmla="*/ 2726269 w 10244790"/>
                  <a:gd name="connsiteY15" fmla="*/ 7247 h 3436246"/>
                  <a:gd name="connsiteX16" fmla="*/ 2 w 10244790"/>
                  <a:gd name="connsiteY16" fmla="*/ 83448 h 3436246"/>
                  <a:gd name="connsiteX17" fmla="*/ 465670 w 10244790"/>
                  <a:gd name="connsiteY17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50804 w 10244790"/>
                  <a:gd name="connsiteY5" fmla="*/ 735380 h 3436246"/>
                  <a:gd name="connsiteX6" fmla="*/ 3031071 w 10244790"/>
                  <a:gd name="connsiteY6" fmla="*/ 1438113 h 3436246"/>
                  <a:gd name="connsiteX7" fmla="*/ 694271 w 10244790"/>
                  <a:gd name="connsiteY7" fmla="*/ 3436246 h 3436246"/>
                  <a:gd name="connsiteX8" fmla="*/ 4309538 w 10244790"/>
                  <a:gd name="connsiteY8" fmla="*/ 2428712 h 3436246"/>
                  <a:gd name="connsiteX9" fmla="*/ 8712205 w 10244790"/>
                  <a:gd name="connsiteY9" fmla="*/ 862379 h 3436246"/>
                  <a:gd name="connsiteX10" fmla="*/ 9880603 w 10244790"/>
                  <a:gd name="connsiteY10" fmla="*/ 743846 h 3436246"/>
                  <a:gd name="connsiteX11" fmla="*/ 9906003 w 10244790"/>
                  <a:gd name="connsiteY11" fmla="*/ 489846 h 3436246"/>
                  <a:gd name="connsiteX12" fmla="*/ 8720670 w 10244790"/>
                  <a:gd name="connsiteY12" fmla="*/ 532180 h 3436246"/>
                  <a:gd name="connsiteX13" fmla="*/ 6172201 w 10244790"/>
                  <a:gd name="connsiteY13" fmla="*/ 752314 h 3436246"/>
                  <a:gd name="connsiteX14" fmla="*/ 2726269 w 10244790"/>
                  <a:gd name="connsiteY14" fmla="*/ 7247 h 3436246"/>
                  <a:gd name="connsiteX15" fmla="*/ 2 w 10244790"/>
                  <a:gd name="connsiteY15" fmla="*/ 83448 h 3436246"/>
                  <a:gd name="connsiteX16" fmla="*/ 465670 w 10244790"/>
                  <a:gd name="connsiteY16" fmla="*/ 176580 h 3436246"/>
                  <a:gd name="connsiteX0" fmla="*/ 571019 w 10358605"/>
                  <a:gd name="connsiteY0" fmla="*/ 185046 h 3436246"/>
                  <a:gd name="connsiteX1" fmla="*/ 173086 w 10358605"/>
                  <a:gd name="connsiteY1" fmla="*/ 362846 h 3436246"/>
                  <a:gd name="connsiteX2" fmla="*/ 198486 w 10358605"/>
                  <a:gd name="connsiteY2" fmla="*/ 371313 h 3436246"/>
                  <a:gd name="connsiteX3" fmla="*/ 359352 w 10358605"/>
                  <a:gd name="connsiteY3" fmla="*/ 574513 h 3436246"/>
                  <a:gd name="connsiteX4" fmla="*/ 164619 w 10358605"/>
                  <a:gd name="connsiteY4" fmla="*/ 718446 h 3436246"/>
                  <a:gd name="connsiteX5" fmla="*/ 3144886 w 10358605"/>
                  <a:gd name="connsiteY5" fmla="*/ 1438113 h 3436246"/>
                  <a:gd name="connsiteX6" fmla="*/ 808086 w 10358605"/>
                  <a:gd name="connsiteY6" fmla="*/ 3436246 h 3436246"/>
                  <a:gd name="connsiteX7" fmla="*/ 4423353 w 10358605"/>
                  <a:gd name="connsiteY7" fmla="*/ 2428712 h 3436246"/>
                  <a:gd name="connsiteX8" fmla="*/ 8826020 w 10358605"/>
                  <a:gd name="connsiteY8" fmla="*/ 862379 h 3436246"/>
                  <a:gd name="connsiteX9" fmla="*/ 9994418 w 10358605"/>
                  <a:gd name="connsiteY9" fmla="*/ 743846 h 3436246"/>
                  <a:gd name="connsiteX10" fmla="*/ 10019818 w 10358605"/>
                  <a:gd name="connsiteY10" fmla="*/ 489846 h 3436246"/>
                  <a:gd name="connsiteX11" fmla="*/ 8834485 w 10358605"/>
                  <a:gd name="connsiteY11" fmla="*/ 532180 h 3436246"/>
                  <a:gd name="connsiteX12" fmla="*/ 6286016 w 10358605"/>
                  <a:gd name="connsiteY12" fmla="*/ 752314 h 3436246"/>
                  <a:gd name="connsiteX13" fmla="*/ 2840084 w 10358605"/>
                  <a:gd name="connsiteY13" fmla="*/ 7247 h 3436246"/>
                  <a:gd name="connsiteX14" fmla="*/ 113817 w 10358605"/>
                  <a:gd name="connsiteY14" fmla="*/ 83448 h 3436246"/>
                  <a:gd name="connsiteX15" fmla="*/ 579485 w 10358605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59271 w 10244790"/>
                  <a:gd name="connsiteY1" fmla="*/ 362846 h 3436246"/>
                  <a:gd name="connsiteX2" fmla="*/ 84671 w 10244790"/>
                  <a:gd name="connsiteY2" fmla="*/ 371313 h 3436246"/>
                  <a:gd name="connsiteX3" fmla="*/ 245537 w 10244790"/>
                  <a:gd name="connsiteY3" fmla="*/ 574513 h 3436246"/>
                  <a:gd name="connsiteX4" fmla="*/ 50804 w 10244790"/>
                  <a:gd name="connsiteY4" fmla="*/ 718446 h 3436246"/>
                  <a:gd name="connsiteX5" fmla="*/ 3031071 w 10244790"/>
                  <a:gd name="connsiteY5" fmla="*/ 1438113 h 3436246"/>
                  <a:gd name="connsiteX6" fmla="*/ 694271 w 10244790"/>
                  <a:gd name="connsiteY6" fmla="*/ 3436246 h 3436246"/>
                  <a:gd name="connsiteX7" fmla="*/ 4309538 w 10244790"/>
                  <a:gd name="connsiteY7" fmla="*/ 2428712 h 3436246"/>
                  <a:gd name="connsiteX8" fmla="*/ 8712205 w 10244790"/>
                  <a:gd name="connsiteY8" fmla="*/ 862379 h 3436246"/>
                  <a:gd name="connsiteX9" fmla="*/ 9880603 w 10244790"/>
                  <a:gd name="connsiteY9" fmla="*/ 743846 h 3436246"/>
                  <a:gd name="connsiteX10" fmla="*/ 9906003 w 10244790"/>
                  <a:gd name="connsiteY10" fmla="*/ 489846 h 3436246"/>
                  <a:gd name="connsiteX11" fmla="*/ 8720670 w 10244790"/>
                  <a:gd name="connsiteY11" fmla="*/ 532180 h 3436246"/>
                  <a:gd name="connsiteX12" fmla="*/ 6172201 w 10244790"/>
                  <a:gd name="connsiteY12" fmla="*/ 752314 h 3436246"/>
                  <a:gd name="connsiteX13" fmla="*/ 2726269 w 10244790"/>
                  <a:gd name="connsiteY13" fmla="*/ 7247 h 3436246"/>
                  <a:gd name="connsiteX14" fmla="*/ 2 w 10244790"/>
                  <a:gd name="connsiteY14" fmla="*/ 83448 h 3436246"/>
                  <a:gd name="connsiteX15" fmla="*/ 465670 w 10244790"/>
                  <a:gd name="connsiteY15" fmla="*/ 176580 h 3436246"/>
                  <a:gd name="connsiteX0" fmla="*/ 457204 w 10244790"/>
                  <a:gd name="connsiteY0" fmla="*/ 185046 h 3436246"/>
                  <a:gd name="connsiteX1" fmla="*/ 84671 w 10244790"/>
                  <a:gd name="connsiteY1" fmla="*/ 371313 h 3436246"/>
                  <a:gd name="connsiteX2" fmla="*/ 245537 w 10244790"/>
                  <a:gd name="connsiteY2" fmla="*/ 574513 h 3436246"/>
                  <a:gd name="connsiteX3" fmla="*/ 50804 w 10244790"/>
                  <a:gd name="connsiteY3" fmla="*/ 718446 h 3436246"/>
                  <a:gd name="connsiteX4" fmla="*/ 3031071 w 10244790"/>
                  <a:gd name="connsiteY4" fmla="*/ 1438113 h 3436246"/>
                  <a:gd name="connsiteX5" fmla="*/ 694271 w 10244790"/>
                  <a:gd name="connsiteY5" fmla="*/ 3436246 h 3436246"/>
                  <a:gd name="connsiteX6" fmla="*/ 4309538 w 10244790"/>
                  <a:gd name="connsiteY6" fmla="*/ 2428712 h 3436246"/>
                  <a:gd name="connsiteX7" fmla="*/ 8712205 w 10244790"/>
                  <a:gd name="connsiteY7" fmla="*/ 862379 h 3436246"/>
                  <a:gd name="connsiteX8" fmla="*/ 9880603 w 10244790"/>
                  <a:gd name="connsiteY8" fmla="*/ 743846 h 3436246"/>
                  <a:gd name="connsiteX9" fmla="*/ 9906003 w 10244790"/>
                  <a:gd name="connsiteY9" fmla="*/ 489846 h 3436246"/>
                  <a:gd name="connsiteX10" fmla="*/ 8720670 w 10244790"/>
                  <a:gd name="connsiteY10" fmla="*/ 532180 h 3436246"/>
                  <a:gd name="connsiteX11" fmla="*/ 6172201 w 10244790"/>
                  <a:gd name="connsiteY11" fmla="*/ 752314 h 3436246"/>
                  <a:gd name="connsiteX12" fmla="*/ 2726269 w 10244790"/>
                  <a:gd name="connsiteY12" fmla="*/ 7247 h 3436246"/>
                  <a:gd name="connsiteX13" fmla="*/ 2 w 10244790"/>
                  <a:gd name="connsiteY13" fmla="*/ 83448 h 3436246"/>
                  <a:gd name="connsiteX14" fmla="*/ 465670 w 10244790"/>
                  <a:gd name="connsiteY14" fmla="*/ 176580 h 3436246"/>
                  <a:gd name="connsiteX0" fmla="*/ 591550 w 10379136"/>
                  <a:gd name="connsiteY0" fmla="*/ 185046 h 3436246"/>
                  <a:gd name="connsiteX1" fmla="*/ 219017 w 10379136"/>
                  <a:gd name="connsiteY1" fmla="*/ 371313 h 3436246"/>
                  <a:gd name="connsiteX2" fmla="*/ 379883 w 10379136"/>
                  <a:gd name="connsiteY2" fmla="*/ 574513 h 3436246"/>
                  <a:gd name="connsiteX3" fmla="*/ 185150 w 10379136"/>
                  <a:gd name="connsiteY3" fmla="*/ 718446 h 3436246"/>
                  <a:gd name="connsiteX4" fmla="*/ 3453284 w 10379136"/>
                  <a:gd name="connsiteY4" fmla="*/ 1505847 h 3436246"/>
                  <a:gd name="connsiteX5" fmla="*/ 828617 w 10379136"/>
                  <a:gd name="connsiteY5" fmla="*/ 3436246 h 3436246"/>
                  <a:gd name="connsiteX6" fmla="*/ 4443884 w 10379136"/>
                  <a:gd name="connsiteY6" fmla="*/ 2428712 h 3436246"/>
                  <a:gd name="connsiteX7" fmla="*/ 8846551 w 10379136"/>
                  <a:gd name="connsiteY7" fmla="*/ 862379 h 3436246"/>
                  <a:gd name="connsiteX8" fmla="*/ 10014949 w 10379136"/>
                  <a:gd name="connsiteY8" fmla="*/ 743846 h 3436246"/>
                  <a:gd name="connsiteX9" fmla="*/ 10040349 w 10379136"/>
                  <a:gd name="connsiteY9" fmla="*/ 489846 h 3436246"/>
                  <a:gd name="connsiteX10" fmla="*/ 8855016 w 10379136"/>
                  <a:gd name="connsiteY10" fmla="*/ 532180 h 3436246"/>
                  <a:gd name="connsiteX11" fmla="*/ 6306547 w 10379136"/>
                  <a:gd name="connsiteY11" fmla="*/ 752314 h 3436246"/>
                  <a:gd name="connsiteX12" fmla="*/ 2860615 w 10379136"/>
                  <a:gd name="connsiteY12" fmla="*/ 7247 h 3436246"/>
                  <a:gd name="connsiteX13" fmla="*/ 134348 w 10379136"/>
                  <a:gd name="connsiteY13" fmla="*/ 83448 h 3436246"/>
                  <a:gd name="connsiteX14" fmla="*/ 600016 w 10379136"/>
                  <a:gd name="connsiteY14" fmla="*/ 176580 h 3436246"/>
                  <a:gd name="csX0" fmla="*/ 591550 w 10379136"/>
                  <a:gd name="csY0" fmla="*/ 185046 h 3436246"/>
                  <a:gd name="csX1" fmla="*/ 379883 w 10379136"/>
                  <a:gd name="csY1" fmla="*/ 574513 h 3436246"/>
                  <a:gd name="csX2" fmla="*/ 185150 w 10379136"/>
                  <a:gd name="csY2" fmla="*/ 718446 h 3436246"/>
                  <a:gd name="csX3" fmla="*/ 3453284 w 10379136"/>
                  <a:gd name="csY3" fmla="*/ 1505847 h 3436246"/>
                  <a:gd name="csX4" fmla="*/ 828617 w 10379136"/>
                  <a:gd name="csY4" fmla="*/ 3436246 h 3436246"/>
                  <a:gd name="csX5" fmla="*/ 4443884 w 10379136"/>
                  <a:gd name="csY5" fmla="*/ 2428712 h 3436246"/>
                  <a:gd name="csX6" fmla="*/ 8846551 w 10379136"/>
                  <a:gd name="csY6" fmla="*/ 862379 h 3436246"/>
                  <a:gd name="csX7" fmla="*/ 10014949 w 10379136"/>
                  <a:gd name="csY7" fmla="*/ 743846 h 3436246"/>
                  <a:gd name="csX8" fmla="*/ 10040349 w 10379136"/>
                  <a:gd name="csY8" fmla="*/ 489846 h 3436246"/>
                  <a:gd name="csX9" fmla="*/ 8855016 w 10379136"/>
                  <a:gd name="csY9" fmla="*/ 532180 h 3436246"/>
                  <a:gd name="csX10" fmla="*/ 6306547 w 10379136"/>
                  <a:gd name="csY10" fmla="*/ 752314 h 3436246"/>
                  <a:gd name="csX11" fmla="*/ 2860615 w 10379136"/>
                  <a:gd name="csY11" fmla="*/ 7247 h 3436246"/>
                  <a:gd name="csX12" fmla="*/ 134348 w 10379136"/>
                  <a:gd name="csY12" fmla="*/ 83448 h 3436246"/>
                  <a:gd name="csX13" fmla="*/ 600016 w 10379136"/>
                  <a:gd name="csY13" fmla="*/ 176580 h 3436246"/>
                  <a:gd name="csX0" fmla="*/ 591550 w 10379136"/>
                  <a:gd name="csY0" fmla="*/ 185046 h 3436246"/>
                  <a:gd name="csX1" fmla="*/ 379883 w 10379136"/>
                  <a:gd name="csY1" fmla="*/ 574513 h 3436246"/>
                  <a:gd name="csX2" fmla="*/ 185150 w 10379136"/>
                  <a:gd name="csY2" fmla="*/ 718446 h 3436246"/>
                  <a:gd name="csX3" fmla="*/ 3453284 w 10379136"/>
                  <a:gd name="csY3" fmla="*/ 1505847 h 3436246"/>
                  <a:gd name="csX4" fmla="*/ 828617 w 10379136"/>
                  <a:gd name="csY4" fmla="*/ 3436246 h 3436246"/>
                  <a:gd name="csX5" fmla="*/ 4443884 w 10379136"/>
                  <a:gd name="csY5" fmla="*/ 2428712 h 3436246"/>
                  <a:gd name="csX6" fmla="*/ 8846551 w 10379136"/>
                  <a:gd name="csY6" fmla="*/ 862379 h 3436246"/>
                  <a:gd name="csX7" fmla="*/ 10014949 w 10379136"/>
                  <a:gd name="csY7" fmla="*/ 743846 h 3436246"/>
                  <a:gd name="csX8" fmla="*/ 10040349 w 10379136"/>
                  <a:gd name="csY8" fmla="*/ 489846 h 3436246"/>
                  <a:gd name="csX9" fmla="*/ 8855016 w 10379136"/>
                  <a:gd name="csY9" fmla="*/ 532180 h 3436246"/>
                  <a:gd name="csX10" fmla="*/ 6306547 w 10379136"/>
                  <a:gd name="csY10" fmla="*/ 752314 h 3436246"/>
                  <a:gd name="csX11" fmla="*/ 2860615 w 10379136"/>
                  <a:gd name="csY11" fmla="*/ 7247 h 3436246"/>
                  <a:gd name="csX12" fmla="*/ 134348 w 10379136"/>
                  <a:gd name="csY12" fmla="*/ 83448 h 3436246"/>
                  <a:gd name="csX0" fmla="*/ 379883 w 10379136"/>
                  <a:gd name="csY0" fmla="*/ 574513 h 3436246"/>
                  <a:gd name="csX1" fmla="*/ 185150 w 10379136"/>
                  <a:gd name="csY1" fmla="*/ 718446 h 3436246"/>
                  <a:gd name="csX2" fmla="*/ 3453284 w 10379136"/>
                  <a:gd name="csY2" fmla="*/ 1505847 h 3436246"/>
                  <a:gd name="csX3" fmla="*/ 828617 w 10379136"/>
                  <a:gd name="csY3" fmla="*/ 3436246 h 3436246"/>
                  <a:gd name="csX4" fmla="*/ 4443884 w 10379136"/>
                  <a:gd name="csY4" fmla="*/ 2428712 h 3436246"/>
                  <a:gd name="csX5" fmla="*/ 8846551 w 10379136"/>
                  <a:gd name="csY5" fmla="*/ 862379 h 3436246"/>
                  <a:gd name="csX6" fmla="*/ 10014949 w 10379136"/>
                  <a:gd name="csY6" fmla="*/ 743846 h 3436246"/>
                  <a:gd name="csX7" fmla="*/ 10040349 w 10379136"/>
                  <a:gd name="csY7" fmla="*/ 489846 h 3436246"/>
                  <a:gd name="csX8" fmla="*/ 8855016 w 10379136"/>
                  <a:gd name="csY8" fmla="*/ 532180 h 3436246"/>
                  <a:gd name="csX9" fmla="*/ 6306547 w 10379136"/>
                  <a:gd name="csY9" fmla="*/ 752314 h 3436246"/>
                  <a:gd name="csX10" fmla="*/ 2860615 w 10379136"/>
                  <a:gd name="csY10" fmla="*/ 7247 h 3436246"/>
                  <a:gd name="csX11" fmla="*/ 134348 w 10379136"/>
                  <a:gd name="csY11" fmla="*/ 83448 h 3436246"/>
                  <a:gd name="csX0" fmla="*/ 514243 w 10342046"/>
                  <a:gd name="csY0" fmla="*/ 422113 h 3436246"/>
                  <a:gd name="csX1" fmla="*/ 148060 w 10342046"/>
                  <a:gd name="csY1" fmla="*/ 718446 h 3436246"/>
                  <a:gd name="csX2" fmla="*/ 3416194 w 10342046"/>
                  <a:gd name="csY2" fmla="*/ 1505847 h 3436246"/>
                  <a:gd name="csX3" fmla="*/ 791527 w 10342046"/>
                  <a:gd name="csY3" fmla="*/ 3436246 h 3436246"/>
                  <a:gd name="csX4" fmla="*/ 4406794 w 10342046"/>
                  <a:gd name="csY4" fmla="*/ 2428712 h 3436246"/>
                  <a:gd name="csX5" fmla="*/ 8809461 w 10342046"/>
                  <a:gd name="csY5" fmla="*/ 862379 h 3436246"/>
                  <a:gd name="csX6" fmla="*/ 9977859 w 10342046"/>
                  <a:gd name="csY6" fmla="*/ 743846 h 3436246"/>
                  <a:gd name="csX7" fmla="*/ 10003259 w 10342046"/>
                  <a:gd name="csY7" fmla="*/ 489846 h 3436246"/>
                  <a:gd name="csX8" fmla="*/ 8817926 w 10342046"/>
                  <a:gd name="csY8" fmla="*/ 532180 h 3436246"/>
                  <a:gd name="csX9" fmla="*/ 6269457 w 10342046"/>
                  <a:gd name="csY9" fmla="*/ 752314 h 3436246"/>
                  <a:gd name="csX10" fmla="*/ 2823525 w 10342046"/>
                  <a:gd name="csY10" fmla="*/ 7247 h 3436246"/>
                  <a:gd name="csX11" fmla="*/ 97258 w 10342046"/>
                  <a:gd name="csY11" fmla="*/ 83448 h 3436246"/>
                  <a:gd name="csX0" fmla="*/ 598528 w 10426331"/>
                  <a:gd name="csY0" fmla="*/ 422113 h 3436246"/>
                  <a:gd name="csX1" fmla="*/ 137095 w 10426331"/>
                  <a:gd name="csY1" fmla="*/ 708921 h 3436246"/>
                  <a:gd name="csX2" fmla="*/ 3500479 w 10426331"/>
                  <a:gd name="csY2" fmla="*/ 1505847 h 3436246"/>
                  <a:gd name="csX3" fmla="*/ 875812 w 10426331"/>
                  <a:gd name="csY3" fmla="*/ 3436246 h 3436246"/>
                  <a:gd name="csX4" fmla="*/ 4491079 w 10426331"/>
                  <a:gd name="csY4" fmla="*/ 2428712 h 3436246"/>
                  <a:gd name="csX5" fmla="*/ 8893746 w 10426331"/>
                  <a:gd name="csY5" fmla="*/ 862379 h 3436246"/>
                  <a:gd name="csX6" fmla="*/ 10062144 w 10426331"/>
                  <a:gd name="csY6" fmla="*/ 743846 h 3436246"/>
                  <a:gd name="csX7" fmla="*/ 10087544 w 10426331"/>
                  <a:gd name="csY7" fmla="*/ 489846 h 3436246"/>
                  <a:gd name="csX8" fmla="*/ 8902211 w 10426331"/>
                  <a:gd name="csY8" fmla="*/ 532180 h 3436246"/>
                  <a:gd name="csX9" fmla="*/ 6353742 w 10426331"/>
                  <a:gd name="csY9" fmla="*/ 752314 h 3436246"/>
                  <a:gd name="csX10" fmla="*/ 2907810 w 10426331"/>
                  <a:gd name="csY10" fmla="*/ 7247 h 3436246"/>
                  <a:gd name="csX11" fmla="*/ 181543 w 10426331"/>
                  <a:gd name="csY11" fmla="*/ 83448 h 3436246"/>
                  <a:gd name="csX0" fmla="*/ 461435 w 10289238"/>
                  <a:gd name="csY0" fmla="*/ 422113 h 3436246"/>
                  <a:gd name="csX1" fmla="*/ 2 w 10289238"/>
                  <a:gd name="csY1" fmla="*/ 708921 h 3436246"/>
                  <a:gd name="csX2" fmla="*/ 3363386 w 10289238"/>
                  <a:gd name="csY2" fmla="*/ 1505847 h 3436246"/>
                  <a:gd name="csX3" fmla="*/ 738719 w 10289238"/>
                  <a:gd name="csY3" fmla="*/ 3436246 h 3436246"/>
                  <a:gd name="csX4" fmla="*/ 4353986 w 10289238"/>
                  <a:gd name="csY4" fmla="*/ 2428712 h 3436246"/>
                  <a:gd name="csX5" fmla="*/ 8756653 w 10289238"/>
                  <a:gd name="csY5" fmla="*/ 862379 h 3436246"/>
                  <a:gd name="csX6" fmla="*/ 9925051 w 10289238"/>
                  <a:gd name="csY6" fmla="*/ 743846 h 3436246"/>
                  <a:gd name="csX7" fmla="*/ 9950451 w 10289238"/>
                  <a:gd name="csY7" fmla="*/ 489846 h 3436246"/>
                  <a:gd name="csX8" fmla="*/ 8765118 w 10289238"/>
                  <a:gd name="csY8" fmla="*/ 532180 h 3436246"/>
                  <a:gd name="csX9" fmla="*/ 6216649 w 10289238"/>
                  <a:gd name="csY9" fmla="*/ 752314 h 3436246"/>
                  <a:gd name="csX10" fmla="*/ 2770717 w 10289238"/>
                  <a:gd name="csY10" fmla="*/ 7247 h 3436246"/>
                  <a:gd name="csX11" fmla="*/ 44450 w 10289238"/>
                  <a:gd name="csY11" fmla="*/ 83448 h 3436246"/>
                  <a:gd name="csX0" fmla="*/ 461435 w 10289238"/>
                  <a:gd name="csY0" fmla="*/ 422113 h 3436246"/>
                  <a:gd name="csX1" fmla="*/ 2 w 10289238"/>
                  <a:gd name="csY1" fmla="*/ 708921 h 3436246"/>
                  <a:gd name="csX2" fmla="*/ 3363386 w 10289238"/>
                  <a:gd name="csY2" fmla="*/ 1505847 h 3436246"/>
                  <a:gd name="csX3" fmla="*/ 738719 w 10289238"/>
                  <a:gd name="csY3" fmla="*/ 3436246 h 3436246"/>
                  <a:gd name="csX4" fmla="*/ 4353986 w 10289238"/>
                  <a:gd name="csY4" fmla="*/ 2428712 h 3436246"/>
                  <a:gd name="csX5" fmla="*/ 8756653 w 10289238"/>
                  <a:gd name="csY5" fmla="*/ 862379 h 3436246"/>
                  <a:gd name="csX6" fmla="*/ 9925051 w 10289238"/>
                  <a:gd name="csY6" fmla="*/ 743846 h 3436246"/>
                  <a:gd name="csX7" fmla="*/ 9950451 w 10289238"/>
                  <a:gd name="csY7" fmla="*/ 489846 h 3436246"/>
                  <a:gd name="csX8" fmla="*/ 8765118 w 10289238"/>
                  <a:gd name="csY8" fmla="*/ 532180 h 3436246"/>
                  <a:gd name="csX9" fmla="*/ 6216649 w 10289238"/>
                  <a:gd name="csY9" fmla="*/ 752314 h 3436246"/>
                  <a:gd name="csX10" fmla="*/ 2770717 w 10289238"/>
                  <a:gd name="csY10" fmla="*/ 7247 h 3436246"/>
                  <a:gd name="csX11" fmla="*/ 44450 w 10289238"/>
                  <a:gd name="csY11" fmla="*/ 83448 h 3436246"/>
                  <a:gd name="csX0" fmla="*/ 461435 w 10136559"/>
                  <a:gd name="csY0" fmla="*/ 422113 h 3436246"/>
                  <a:gd name="csX1" fmla="*/ 2 w 10136559"/>
                  <a:gd name="csY1" fmla="*/ 708921 h 3436246"/>
                  <a:gd name="csX2" fmla="*/ 3363386 w 10136559"/>
                  <a:gd name="csY2" fmla="*/ 1505847 h 3436246"/>
                  <a:gd name="csX3" fmla="*/ 738719 w 10136559"/>
                  <a:gd name="csY3" fmla="*/ 3436246 h 3436246"/>
                  <a:gd name="csX4" fmla="*/ 4353986 w 10136559"/>
                  <a:gd name="csY4" fmla="*/ 2428712 h 3436246"/>
                  <a:gd name="csX5" fmla="*/ 8756653 w 10136559"/>
                  <a:gd name="csY5" fmla="*/ 862379 h 3436246"/>
                  <a:gd name="csX6" fmla="*/ 9925051 w 10136559"/>
                  <a:gd name="csY6" fmla="*/ 743846 h 3436246"/>
                  <a:gd name="csX7" fmla="*/ 10136189 w 10136559"/>
                  <a:gd name="csY7" fmla="*/ 989908 h 3436246"/>
                  <a:gd name="csX8" fmla="*/ 8765118 w 10136559"/>
                  <a:gd name="csY8" fmla="*/ 532180 h 3436246"/>
                  <a:gd name="csX9" fmla="*/ 6216649 w 10136559"/>
                  <a:gd name="csY9" fmla="*/ 752314 h 3436246"/>
                  <a:gd name="csX10" fmla="*/ 2770717 w 10136559"/>
                  <a:gd name="csY10" fmla="*/ 7247 h 3436246"/>
                  <a:gd name="csX11" fmla="*/ 44450 w 10136559"/>
                  <a:gd name="csY11" fmla="*/ 83448 h 3436246"/>
                  <a:gd name="csX0" fmla="*/ 461435 w 9978102"/>
                  <a:gd name="csY0" fmla="*/ 422113 h 3436246"/>
                  <a:gd name="csX1" fmla="*/ 2 w 9978102"/>
                  <a:gd name="csY1" fmla="*/ 708921 h 3436246"/>
                  <a:gd name="csX2" fmla="*/ 3363386 w 9978102"/>
                  <a:gd name="csY2" fmla="*/ 1505847 h 3436246"/>
                  <a:gd name="csX3" fmla="*/ 738719 w 9978102"/>
                  <a:gd name="csY3" fmla="*/ 3436246 h 3436246"/>
                  <a:gd name="csX4" fmla="*/ 4353986 w 9978102"/>
                  <a:gd name="csY4" fmla="*/ 2428712 h 3436246"/>
                  <a:gd name="csX5" fmla="*/ 8756653 w 9978102"/>
                  <a:gd name="csY5" fmla="*/ 862379 h 3436246"/>
                  <a:gd name="csX6" fmla="*/ 9925051 w 9978102"/>
                  <a:gd name="csY6" fmla="*/ 743846 h 3436246"/>
                  <a:gd name="csX7" fmla="*/ 9793289 w 9978102"/>
                  <a:gd name="csY7" fmla="*/ 475558 h 3436246"/>
                  <a:gd name="csX8" fmla="*/ 8765118 w 9978102"/>
                  <a:gd name="csY8" fmla="*/ 532180 h 3436246"/>
                  <a:gd name="csX9" fmla="*/ 6216649 w 9978102"/>
                  <a:gd name="csY9" fmla="*/ 752314 h 3436246"/>
                  <a:gd name="csX10" fmla="*/ 2770717 w 9978102"/>
                  <a:gd name="csY10" fmla="*/ 7247 h 3436246"/>
                  <a:gd name="csX11" fmla="*/ 44450 w 9978102"/>
                  <a:gd name="csY11" fmla="*/ 83448 h 3436246"/>
                  <a:gd name="csX0" fmla="*/ 461435 w 10017947"/>
                  <a:gd name="csY0" fmla="*/ 422113 h 3436246"/>
                  <a:gd name="csX1" fmla="*/ 2 w 10017947"/>
                  <a:gd name="csY1" fmla="*/ 708921 h 3436246"/>
                  <a:gd name="csX2" fmla="*/ 3363386 w 10017947"/>
                  <a:gd name="csY2" fmla="*/ 1505847 h 3436246"/>
                  <a:gd name="csX3" fmla="*/ 738719 w 10017947"/>
                  <a:gd name="csY3" fmla="*/ 3436246 h 3436246"/>
                  <a:gd name="csX4" fmla="*/ 4353986 w 10017947"/>
                  <a:gd name="csY4" fmla="*/ 2428712 h 3436246"/>
                  <a:gd name="csX5" fmla="*/ 8756653 w 10017947"/>
                  <a:gd name="csY5" fmla="*/ 862379 h 3436246"/>
                  <a:gd name="csX6" fmla="*/ 9925051 w 10017947"/>
                  <a:gd name="csY6" fmla="*/ 743846 h 3436246"/>
                  <a:gd name="csX7" fmla="*/ 9943308 w 10017947"/>
                  <a:gd name="csY7" fmla="*/ 511277 h 3436246"/>
                  <a:gd name="csX8" fmla="*/ 8765118 w 10017947"/>
                  <a:gd name="csY8" fmla="*/ 532180 h 3436246"/>
                  <a:gd name="csX9" fmla="*/ 6216649 w 10017947"/>
                  <a:gd name="csY9" fmla="*/ 752314 h 3436246"/>
                  <a:gd name="csX10" fmla="*/ 2770717 w 10017947"/>
                  <a:gd name="csY10" fmla="*/ 7247 h 3436246"/>
                  <a:gd name="csX11" fmla="*/ 44450 w 10017947"/>
                  <a:gd name="csY11" fmla="*/ 83448 h 3436246"/>
                  <a:gd name="csX0" fmla="*/ 461435 w 9943308"/>
                  <a:gd name="csY0" fmla="*/ 422113 h 3436246"/>
                  <a:gd name="csX1" fmla="*/ 2 w 9943308"/>
                  <a:gd name="csY1" fmla="*/ 708921 h 3436246"/>
                  <a:gd name="csX2" fmla="*/ 3363386 w 9943308"/>
                  <a:gd name="csY2" fmla="*/ 1505847 h 3436246"/>
                  <a:gd name="csX3" fmla="*/ 738719 w 9943308"/>
                  <a:gd name="csY3" fmla="*/ 3436246 h 3436246"/>
                  <a:gd name="csX4" fmla="*/ 4353986 w 9943308"/>
                  <a:gd name="csY4" fmla="*/ 2428712 h 3436246"/>
                  <a:gd name="csX5" fmla="*/ 8756653 w 9943308"/>
                  <a:gd name="csY5" fmla="*/ 862379 h 3436246"/>
                  <a:gd name="csX6" fmla="*/ 9514743 w 9943308"/>
                  <a:gd name="csY6" fmla="*/ 650062 h 3436246"/>
                  <a:gd name="csX7" fmla="*/ 9943308 w 9943308"/>
                  <a:gd name="csY7" fmla="*/ 511277 h 3436246"/>
                  <a:gd name="csX8" fmla="*/ 8765118 w 9943308"/>
                  <a:gd name="csY8" fmla="*/ 532180 h 3436246"/>
                  <a:gd name="csX9" fmla="*/ 6216649 w 9943308"/>
                  <a:gd name="csY9" fmla="*/ 752314 h 3436246"/>
                  <a:gd name="csX10" fmla="*/ 2770717 w 9943308"/>
                  <a:gd name="csY10" fmla="*/ 7247 h 3436246"/>
                  <a:gd name="csX11" fmla="*/ 44450 w 9943308"/>
                  <a:gd name="csY11" fmla="*/ 83448 h 3436246"/>
                  <a:gd name="csX0" fmla="*/ 461435 w 9943308"/>
                  <a:gd name="csY0" fmla="*/ 422113 h 3436246"/>
                  <a:gd name="csX1" fmla="*/ 2 w 9943308"/>
                  <a:gd name="csY1" fmla="*/ 708921 h 3436246"/>
                  <a:gd name="csX2" fmla="*/ 3363386 w 9943308"/>
                  <a:gd name="csY2" fmla="*/ 1505847 h 3436246"/>
                  <a:gd name="csX3" fmla="*/ 738719 w 9943308"/>
                  <a:gd name="csY3" fmla="*/ 3436246 h 3436246"/>
                  <a:gd name="csX4" fmla="*/ 4353986 w 9943308"/>
                  <a:gd name="csY4" fmla="*/ 2428712 h 3436246"/>
                  <a:gd name="csX5" fmla="*/ 8756653 w 9943308"/>
                  <a:gd name="csY5" fmla="*/ 862379 h 3436246"/>
                  <a:gd name="csX6" fmla="*/ 9943308 w 9943308"/>
                  <a:gd name="csY6" fmla="*/ 511277 h 3436246"/>
                  <a:gd name="csX7" fmla="*/ 8765118 w 9943308"/>
                  <a:gd name="csY7" fmla="*/ 532180 h 3436246"/>
                  <a:gd name="csX8" fmla="*/ 6216649 w 9943308"/>
                  <a:gd name="csY8" fmla="*/ 752314 h 3436246"/>
                  <a:gd name="csX9" fmla="*/ 2770717 w 9943308"/>
                  <a:gd name="csY9" fmla="*/ 7247 h 3436246"/>
                  <a:gd name="csX10" fmla="*/ 44450 w 9943308"/>
                  <a:gd name="csY10" fmla="*/ 83448 h 3436246"/>
                  <a:gd name="csX0" fmla="*/ 461435 w 9202149"/>
                  <a:gd name="csY0" fmla="*/ 422113 h 3436246"/>
                  <a:gd name="csX1" fmla="*/ 2 w 9202149"/>
                  <a:gd name="csY1" fmla="*/ 708921 h 3436246"/>
                  <a:gd name="csX2" fmla="*/ 3363386 w 9202149"/>
                  <a:gd name="csY2" fmla="*/ 1505847 h 3436246"/>
                  <a:gd name="csX3" fmla="*/ 738719 w 9202149"/>
                  <a:gd name="csY3" fmla="*/ 3436246 h 3436246"/>
                  <a:gd name="csX4" fmla="*/ 4353986 w 9202149"/>
                  <a:gd name="csY4" fmla="*/ 2428712 h 3436246"/>
                  <a:gd name="csX5" fmla="*/ 8756653 w 9202149"/>
                  <a:gd name="csY5" fmla="*/ 862379 h 3436246"/>
                  <a:gd name="csX6" fmla="*/ 8765118 w 9202149"/>
                  <a:gd name="csY6" fmla="*/ 532180 h 3436246"/>
                  <a:gd name="csX7" fmla="*/ 6216649 w 9202149"/>
                  <a:gd name="csY7" fmla="*/ 752314 h 3436246"/>
                  <a:gd name="csX8" fmla="*/ 2770717 w 9202149"/>
                  <a:gd name="csY8" fmla="*/ 7247 h 3436246"/>
                  <a:gd name="csX9" fmla="*/ 44450 w 9202149"/>
                  <a:gd name="csY9" fmla="*/ 83448 h 3436246"/>
                  <a:gd name="csX0" fmla="*/ 461435 w 8937787"/>
                  <a:gd name="csY0" fmla="*/ 422113 h 3436246"/>
                  <a:gd name="csX1" fmla="*/ 2 w 8937787"/>
                  <a:gd name="csY1" fmla="*/ 708921 h 3436246"/>
                  <a:gd name="csX2" fmla="*/ 3363386 w 8937787"/>
                  <a:gd name="csY2" fmla="*/ 1505847 h 3436246"/>
                  <a:gd name="csX3" fmla="*/ 738719 w 8937787"/>
                  <a:gd name="csY3" fmla="*/ 3436246 h 3436246"/>
                  <a:gd name="csX4" fmla="*/ 4353986 w 8937787"/>
                  <a:gd name="csY4" fmla="*/ 2428712 h 3436246"/>
                  <a:gd name="csX5" fmla="*/ 8053268 w 8937787"/>
                  <a:gd name="csY5" fmla="*/ 1032363 h 3436246"/>
                  <a:gd name="csX6" fmla="*/ 8765118 w 8937787"/>
                  <a:gd name="csY6" fmla="*/ 532180 h 3436246"/>
                  <a:gd name="csX7" fmla="*/ 6216649 w 8937787"/>
                  <a:gd name="csY7" fmla="*/ 752314 h 3436246"/>
                  <a:gd name="csX8" fmla="*/ 2770717 w 8937787"/>
                  <a:gd name="csY8" fmla="*/ 7247 h 3436246"/>
                  <a:gd name="csX9" fmla="*/ 44450 w 8937787"/>
                  <a:gd name="csY9" fmla="*/ 83448 h 3436246"/>
                  <a:gd name="csX0" fmla="*/ 461435 w 8937787"/>
                  <a:gd name="csY0" fmla="*/ 422113 h 3436246"/>
                  <a:gd name="csX1" fmla="*/ 2 w 8937787"/>
                  <a:gd name="csY1" fmla="*/ 708921 h 3436246"/>
                  <a:gd name="csX2" fmla="*/ 3363386 w 8937787"/>
                  <a:gd name="csY2" fmla="*/ 1505847 h 3436246"/>
                  <a:gd name="csX3" fmla="*/ 738719 w 8937787"/>
                  <a:gd name="csY3" fmla="*/ 3436246 h 3436246"/>
                  <a:gd name="csX4" fmla="*/ 4353986 w 8937787"/>
                  <a:gd name="csY4" fmla="*/ 2428712 h 3436246"/>
                  <a:gd name="csX5" fmla="*/ 8053268 w 8937787"/>
                  <a:gd name="csY5" fmla="*/ 1032363 h 3436246"/>
                  <a:gd name="csX6" fmla="*/ 8765118 w 8937787"/>
                  <a:gd name="csY6" fmla="*/ 532180 h 3436246"/>
                  <a:gd name="csX7" fmla="*/ 6216649 w 8937787"/>
                  <a:gd name="csY7" fmla="*/ 752314 h 3436246"/>
                  <a:gd name="csX8" fmla="*/ 2770717 w 8937787"/>
                  <a:gd name="csY8" fmla="*/ 7247 h 3436246"/>
                  <a:gd name="csX9" fmla="*/ 44450 w 8937787"/>
                  <a:gd name="csY9" fmla="*/ 83448 h 3436246"/>
                  <a:gd name="csX0" fmla="*/ 461435 w 8944500"/>
                  <a:gd name="csY0" fmla="*/ 422113 h 3436246"/>
                  <a:gd name="csX1" fmla="*/ 2 w 8944500"/>
                  <a:gd name="csY1" fmla="*/ 708921 h 3436246"/>
                  <a:gd name="csX2" fmla="*/ 3363386 w 8944500"/>
                  <a:gd name="csY2" fmla="*/ 1505847 h 3436246"/>
                  <a:gd name="csX3" fmla="*/ 738719 w 8944500"/>
                  <a:gd name="csY3" fmla="*/ 3436246 h 3436246"/>
                  <a:gd name="csX4" fmla="*/ 4353986 w 8944500"/>
                  <a:gd name="csY4" fmla="*/ 2428712 h 3436246"/>
                  <a:gd name="csX5" fmla="*/ 8053268 w 8944500"/>
                  <a:gd name="csY5" fmla="*/ 1032363 h 3436246"/>
                  <a:gd name="csX6" fmla="*/ 8765118 w 8944500"/>
                  <a:gd name="csY6" fmla="*/ 532180 h 3436246"/>
                  <a:gd name="csX7" fmla="*/ 6216649 w 8944500"/>
                  <a:gd name="csY7" fmla="*/ 752314 h 3436246"/>
                  <a:gd name="csX8" fmla="*/ 2770717 w 8944500"/>
                  <a:gd name="csY8" fmla="*/ 7247 h 3436246"/>
                  <a:gd name="csX9" fmla="*/ 44450 w 8944500"/>
                  <a:gd name="csY9" fmla="*/ 83448 h 3436246"/>
                  <a:gd name="csX0" fmla="*/ 461435 w 8398163"/>
                  <a:gd name="csY0" fmla="*/ 422113 h 3436246"/>
                  <a:gd name="csX1" fmla="*/ 2 w 8398163"/>
                  <a:gd name="csY1" fmla="*/ 708921 h 3436246"/>
                  <a:gd name="csX2" fmla="*/ 3363386 w 8398163"/>
                  <a:gd name="csY2" fmla="*/ 1505847 h 3436246"/>
                  <a:gd name="csX3" fmla="*/ 738719 w 8398163"/>
                  <a:gd name="csY3" fmla="*/ 3436246 h 3436246"/>
                  <a:gd name="csX4" fmla="*/ 4353986 w 8398163"/>
                  <a:gd name="csY4" fmla="*/ 2428712 h 3436246"/>
                  <a:gd name="csX5" fmla="*/ 8053268 w 8398163"/>
                  <a:gd name="csY5" fmla="*/ 1032363 h 3436246"/>
                  <a:gd name="csX6" fmla="*/ 7950364 w 8398163"/>
                  <a:gd name="csY6" fmla="*/ 596657 h 3436246"/>
                  <a:gd name="csX7" fmla="*/ 6216649 w 8398163"/>
                  <a:gd name="csY7" fmla="*/ 752314 h 3436246"/>
                  <a:gd name="csX8" fmla="*/ 2770717 w 8398163"/>
                  <a:gd name="csY8" fmla="*/ 7247 h 3436246"/>
                  <a:gd name="csX9" fmla="*/ 44450 w 8398163"/>
                  <a:gd name="csY9" fmla="*/ 83448 h 3436246"/>
                  <a:gd name="csX0" fmla="*/ 461435 w 8422977"/>
                  <a:gd name="csY0" fmla="*/ 422113 h 3436246"/>
                  <a:gd name="csX1" fmla="*/ 2 w 8422977"/>
                  <a:gd name="csY1" fmla="*/ 708921 h 3436246"/>
                  <a:gd name="csX2" fmla="*/ 3363386 w 8422977"/>
                  <a:gd name="csY2" fmla="*/ 1505847 h 3436246"/>
                  <a:gd name="csX3" fmla="*/ 738719 w 8422977"/>
                  <a:gd name="csY3" fmla="*/ 3436246 h 3436246"/>
                  <a:gd name="csX4" fmla="*/ 4353986 w 8422977"/>
                  <a:gd name="csY4" fmla="*/ 2428712 h 3436246"/>
                  <a:gd name="csX5" fmla="*/ 8053268 w 8422977"/>
                  <a:gd name="csY5" fmla="*/ 1032363 h 3436246"/>
                  <a:gd name="csX6" fmla="*/ 7950364 w 8422977"/>
                  <a:gd name="csY6" fmla="*/ 596657 h 3436246"/>
                  <a:gd name="csX7" fmla="*/ 6216649 w 8422977"/>
                  <a:gd name="csY7" fmla="*/ 752314 h 3436246"/>
                  <a:gd name="csX8" fmla="*/ 2770717 w 8422977"/>
                  <a:gd name="csY8" fmla="*/ 7247 h 3436246"/>
                  <a:gd name="csX9" fmla="*/ 44450 w 8422977"/>
                  <a:gd name="csY9" fmla="*/ 83448 h 3436246"/>
                  <a:gd name="csX0" fmla="*/ 461435 w 8425644"/>
                  <a:gd name="csY0" fmla="*/ 422113 h 3436246"/>
                  <a:gd name="csX1" fmla="*/ 2 w 8425644"/>
                  <a:gd name="csY1" fmla="*/ 708921 h 3436246"/>
                  <a:gd name="csX2" fmla="*/ 3363386 w 8425644"/>
                  <a:gd name="csY2" fmla="*/ 1505847 h 3436246"/>
                  <a:gd name="csX3" fmla="*/ 738719 w 8425644"/>
                  <a:gd name="csY3" fmla="*/ 3436246 h 3436246"/>
                  <a:gd name="csX4" fmla="*/ 4353986 w 8425644"/>
                  <a:gd name="csY4" fmla="*/ 2428712 h 3436246"/>
                  <a:gd name="csX5" fmla="*/ 8053268 w 8425644"/>
                  <a:gd name="csY5" fmla="*/ 1032363 h 3436246"/>
                  <a:gd name="csX6" fmla="*/ 7950364 w 8425644"/>
                  <a:gd name="csY6" fmla="*/ 596657 h 3436246"/>
                  <a:gd name="csX7" fmla="*/ 6216649 w 8425644"/>
                  <a:gd name="csY7" fmla="*/ 752314 h 3436246"/>
                  <a:gd name="csX8" fmla="*/ 2770717 w 8425644"/>
                  <a:gd name="csY8" fmla="*/ 7247 h 3436246"/>
                  <a:gd name="csX9" fmla="*/ 44450 w 8425644"/>
                  <a:gd name="csY9" fmla="*/ 83448 h 3436246"/>
                  <a:gd name="csX0" fmla="*/ 461435 w 8425121"/>
                  <a:gd name="csY0" fmla="*/ 422113 h 3436246"/>
                  <a:gd name="csX1" fmla="*/ 2 w 8425121"/>
                  <a:gd name="csY1" fmla="*/ 708921 h 3436246"/>
                  <a:gd name="csX2" fmla="*/ 3363386 w 8425121"/>
                  <a:gd name="csY2" fmla="*/ 1505847 h 3436246"/>
                  <a:gd name="csX3" fmla="*/ 738719 w 8425121"/>
                  <a:gd name="csY3" fmla="*/ 3436246 h 3436246"/>
                  <a:gd name="csX4" fmla="*/ 4353986 w 8425121"/>
                  <a:gd name="csY4" fmla="*/ 2428712 h 3436246"/>
                  <a:gd name="csX5" fmla="*/ 8053268 w 8425121"/>
                  <a:gd name="csY5" fmla="*/ 1032363 h 3436246"/>
                  <a:gd name="csX6" fmla="*/ 7950364 w 8425121"/>
                  <a:gd name="csY6" fmla="*/ 596657 h 3436246"/>
                  <a:gd name="csX7" fmla="*/ 6216649 w 8425121"/>
                  <a:gd name="csY7" fmla="*/ 752314 h 3436246"/>
                  <a:gd name="csX8" fmla="*/ 2770717 w 8425121"/>
                  <a:gd name="csY8" fmla="*/ 7247 h 3436246"/>
                  <a:gd name="csX9" fmla="*/ 44450 w 8425121"/>
                  <a:gd name="csY9" fmla="*/ 83448 h 3436246"/>
                  <a:gd name="csX0" fmla="*/ 461435 w 8359138"/>
                  <a:gd name="csY0" fmla="*/ 422113 h 3436246"/>
                  <a:gd name="csX1" fmla="*/ 2 w 8359138"/>
                  <a:gd name="csY1" fmla="*/ 708921 h 3436246"/>
                  <a:gd name="csX2" fmla="*/ 3363386 w 8359138"/>
                  <a:gd name="csY2" fmla="*/ 1505847 h 3436246"/>
                  <a:gd name="csX3" fmla="*/ 738719 w 8359138"/>
                  <a:gd name="csY3" fmla="*/ 3436246 h 3436246"/>
                  <a:gd name="csX4" fmla="*/ 4353986 w 8359138"/>
                  <a:gd name="csY4" fmla="*/ 2428712 h 3436246"/>
                  <a:gd name="csX5" fmla="*/ 8053268 w 8359138"/>
                  <a:gd name="csY5" fmla="*/ 1032363 h 3436246"/>
                  <a:gd name="csX6" fmla="*/ 7950364 w 8359138"/>
                  <a:gd name="csY6" fmla="*/ 596657 h 3436246"/>
                  <a:gd name="csX7" fmla="*/ 6216649 w 8359138"/>
                  <a:gd name="csY7" fmla="*/ 752314 h 3436246"/>
                  <a:gd name="csX8" fmla="*/ 2770717 w 8359138"/>
                  <a:gd name="csY8" fmla="*/ 7247 h 3436246"/>
                  <a:gd name="csX9" fmla="*/ 44450 w 8359138"/>
                  <a:gd name="csY9" fmla="*/ 83448 h 3436246"/>
                  <a:gd name="csX0" fmla="*/ 461435 w 8373162"/>
                  <a:gd name="csY0" fmla="*/ 422113 h 3436246"/>
                  <a:gd name="csX1" fmla="*/ 2 w 8373162"/>
                  <a:gd name="csY1" fmla="*/ 708921 h 3436246"/>
                  <a:gd name="csX2" fmla="*/ 3363386 w 8373162"/>
                  <a:gd name="csY2" fmla="*/ 1505847 h 3436246"/>
                  <a:gd name="csX3" fmla="*/ 738719 w 8373162"/>
                  <a:gd name="csY3" fmla="*/ 3436246 h 3436246"/>
                  <a:gd name="csX4" fmla="*/ 4353986 w 8373162"/>
                  <a:gd name="csY4" fmla="*/ 2428712 h 3436246"/>
                  <a:gd name="csX5" fmla="*/ 8053268 w 8373162"/>
                  <a:gd name="csY5" fmla="*/ 1032363 h 3436246"/>
                  <a:gd name="csX6" fmla="*/ 8166976 w 8373162"/>
                  <a:gd name="csY6" fmla="*/ 800372 h 3436246"/>
                  <a:gd name="csX7" fmla="*/ 7950364 w 8373162"/>
                  <a:gd name="csY7" fmla="*/ 596657 h 3436246"/>
                  <a:gd name="csX8" fmla="*/ 6216649 w 8373162"/>
                  <a:gd name="csY8" fmla="*/ 752314 h 3436246"/>
                  <a:gd name="csX9" fmla="*/ 2770717 w 8373162"/>
                  <a:gd name="csY9" fmla="*/ 7247 h 3436246"/>
                  <a:gd name="csX10" fmla="*/ 44450 w 8373162"/>
                  <a:gd name="csY10" fmla="*/ 83448 h 3436246"/>
                  <a:gd name="csX0" fmla="*/ 461435 w 8373162"/>
                  <a:gd name="csY0" fmla="*/ 422113 h 3436246"/>
                  <a:gd name="csX1" fmla="*/ 2 w 8373162"/>
                  <a:gd name="csY1" fmla="*/ 708921 h 3436246"/>
                  <a:gd name="csX2" fmla="*/ 3363386 w 8373162"/>
                  <a:gd name="csY2" fmla="*/ 1505847 h 3436246"/>
                  <a:gd name="csX3" fmla="*/ 738719 w 8373162"/>
                  <a:gd name="csY3" fmla="*/ 3436246 h 3436246"/>
                  <a:gd name="csX4" fmla="*/ 4353986 w 8373162"/>
                  <a:gd name="csY4" fmla="*/ 2428712 h 3436246"/>
                  <a:gd name="csX5" fmla="*/ 8053268 w 8373162"/>
                  <a:gd name="csY5" fmla="*/ 1032363 h 3436246"/>
                  <a:gd name="csX6" fmla="*/ 8166976 w 8373162"/>
                  <a:gd name="csY6" fmla="*/ 800372 h 3436246"/>
                  <a:gd name="csX7" fmla="*/ 7950364 w 8373162"/>
                  <a:gd name="csY7" fmla="*/ 596657 h 3436246"/>
                  <a:gd name="csX8" fmla="*/ 6216649 w 8373162"/>
                  <a:gd name="csY8" fmla="*/ 752314 h 3436246"/>
                  <a:gd name="csX9" fmla="*/ 2770717 w 8373162"/>
                  <a:gd name="csY9" fmla="*/ 7247 h 3436246"/>
                  <a:gd name="csX10" fmla="*/ 44450 w 8373162"/>
                  <a:gd name="csY10" fmla="*/ 83448 h 3436246"/>
                  <a:gd name="csX0" fmla="*/ 461435 w 8293460"/>
                  <a:gd name="csY0" fmla="*/ 422113 h 3436246"/>
                  <a:gd name="csX1" fmla="*/ 2 w 8293460"/>
                  <a:gd name="csY1" fmla="*/ 708921 h 3436246"/>
                  <a:gd name="csX2" fmla="*/ 3363386 w 8293460"/>
                  <a:gd name="csY2" fmla="*/ 1505847 h 3436246"/>
                  <a:gd name="csX3" fmla="*/ 738719 w 8293460"/>
                  <a:gd name="csY3" fmla="*/ 3436246 h 3436246"/>
                  <a:gd name="csX4" fmla="*/ 4353986 w 8293460"/>
                  <a:gd name="csY4" fmla="*/ 2428712 h 3436246"/>
                  <a:gd name="csX5" fmla="*/ 8053268 w 8293460"/>
                  <a:gd name="csY5" fmla="*/ 1032363 h 3436246"/>
                  <a:gd name="csX6" fmla="*/ 7932515 w 8293460"/>
                  <a:gd name="csY6" fmla="*/ 847264 h 3436246"/>
                  <a:gd name="csX7" fmla="*/ 7950364 w 8293460"/>
                  <a:gd name="csY7" fmla="*/ 596657 h 3436246"/>
                  <a:gd name="csX8" fmla="*/ 6216649 w 8293460"/>
                  <a:gd name="csY8" fmla="*/ 752314 h 3436246"/>
                  <a:gd name="csX9" fmla="*/ 2770717 w 8293460"/>
                  <a:gd name="csY9" fmla="*/ 7247 h 3436246"/>
                  <a:gd name="csX10" fmla="*/ 44450 w 8293460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107699"/>
                  <a:gd name="csY0" fmla="*/ 422113 h 3436246"/>
                  <a:gd name="csX1" fmla="*/ 2 w 8107699"/>
                  <a:gd name="csY1" fmla="*/ 708921 h 3436246"/>
                  <a:gd name="csX2" fmla="*/ 3363386 w 8107699"/>
                  <a:gd name="csY2" fmla="*/ 1505847 h 3436246"/>
                  <a:gd name="csX3" fmla="*/ 738719 w 8107699"/>
                  <a:gd name="csY3" fmla="*/ 3436246 h 3436246"/>
                  <a:gd name="csX4" fmla="*/ 4353986 w 8107699"/>
                  <a:gd name="csY4" fmla="*/ 2428712 h 3436246"/>
                  <a:gd name="csX5" fmla="*/ 8053268 w 8107699"/>
                  <a:gd name="csY5" fmla="*/ 1032363 h 3436246"/>
                  <a:gd name="csX6" fmla="*/ 7932515 w 8107699"/>
                  <a:gd name="csY6" fmla="*/ 847264 h 3436246"/>
                  <a:gd name="csX7" fmla="*/ 7950364 w 8107699"/>
                  <a:gd name="csY7" fmla="*/ 596657 h 3436246"/>
                  <a:gd name="csX8" fmla="*/ 6216649 w 8107699"/>
                  <a:gd name="csY8" fmla="*/ 752314 h 3436246"/>
                  <a:gd name="csX9" fmla="*/ 2770717 w 8107699"/>
                  <a:gd name="csY9" fmla="*/ 7247 h 3436246"/>
                  <a:gd name="csX10" fmla="*/ 44450 w 8107699"/>
                  <a:gd name="csY10" fmla="*/ 83448 h 3436246"/>
                  <a:gd name="csX0" fmla="*/ 461435 w 8055826"/>
                  <a:gd name="csY0" fmla="*/ 422113 h 3436246"/>
                  <a:gd name="csX1" fmla="*/ 2 w 8055826"/>
                  <a:gd name="csY1" fmla="*/ 708921 h 3436246"/>
                  <a:gd name="csX2" fmla="*/ 3363386 w 8055826"/>
                  <a:gd name="csY2" fmla="*/ 1505847 h 3436246"/>
                  <a:gd name="csX3" fmla="*/ 738719 w 8055826"/>
                  <a:gd name="csY3" fmla="*/ 3436246 h 3436246"/>
                  <a:gd name="csX4" fmla="*/ 4353986 w 8055826"/>
                  <a:gd name="csY4" fmla="*/ 2428712 h 3436246"/>
                  <a:gd name="csX5" fmla="*/ 8053268 w 8055826"/>
                  <a:gd name="csY5" fmla="*/ 1032363 h 3436246"/>
                  <a:gd name="csX6" fmla="*/ 7932515 w 8055826"/>
                  <a:gd name="csY6" fmla="*/ 847264 h 3436246"/>
                  <a:gd name="csX7" fmla="*/ 7950364 w 8055826"/>
                  <a:gd name="csY7" fmla="*/ 596657 h 3436246"/>
                  <a:gd name="csX8" fmla="*/ 6216649 w 8055826"/>
                  <a:gd name="csY8" fmla="*/ 752314 h 3436246"/>
                  <a:gd name="csX9" fmla="*/ 2770717 w 8055826"/>
                  <a:gd name="csY9" fmla="*/ 7247 h 3436246"/>
                  <a:gd name="csX10" fmla="*/ 44450 w 8055826"/>
                  <a:gd name="csY10" fmla="*/ 83448 h 3436246"/>
                  <a:gd name="csX0" fmla="*/ 461435 w 8055826"/>
                  <a:gd name="csY0" fmla="*/ 422113 h 3436246"/>
                  <a:gd name="csX1" fmla="*/ 2 w 8055826"/>
                  <a:gd name="csY1" fmla="*/ 708921 h 3436246"/>
                  <a:gd name="csX2" fmla="*/ 3363386 w 8055826"/>
                  <a:gd name="csY2" fmla="*/ 1505847 h 3436246"/>
                  <a:gd name="csX3" fmla="*/ 738719 w 8055826"/>
                  <a:gd name="csY3" fmla="*/ 3436246 h 3436246"/>
                  <a:gd name="csX4" fmla="*/ 4353986 w 8055826"/>
                  <a:gd name="csY4" fmla="*/ 2428712 h 3436246"/>
                  <a:gd name="csX5" fmla="*/ 8053268 w 8055826"/>
                  <a:gd name="csY5" fmla="*/ 1032363 h 3436246"/>
                  <a:gd name="csX6" fmla="*/ 7932515 w 8055826"/>
                  <a:gd name="csY6" fmla="*/ 847264 h 3436246"/>
                  <a:gd name="csX7" fmla="*/ 7950364 w 8055826"/>
                  <a:gd name="csY7" fmla="*/ 596657 h 3436246"/>
                  <a:gd name="csX8" fmla="*/ 6216649 w 8055826"/>
                  <a:gd name="csY8" fmla="*/ 752314 h 3436246"/>
                  <a:gd name="csX9" fmla="*/ 2770717 w 8055826"/>
                  <a:gd name="csY9" fmla="*/ 7247 h 3436246"/>
                  <a:gd name="csX10" fmla="*/ 44450 w 8055826"/>
                  <a:gd name="csY10" fmla="*/ 83448 h 343624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</a:cxnLst>
                <a:rect l="l" t="t" r="r" b="b"/>
                <a:pathLst>
                  <a:path w="8055826" h="3436246">
                    <a:moveTo>
                      <a:pt x="461435" y="422113"/>
                    </a:moveTo>
                    <a:cubicBezTo>
                      <a:pt x="468318" y="420350"/>
                      <a:pt x="2119" y="709274"/>
                      <a:pt x="2" y="708921"/>
                    </a:cubicBezTo>
                    <a:cubicBezTo>
                      <a:pt x="-2115" y="708568"/>
                      <a:pt x="3256142" y="1052880"/>
                      <a:pt x="3363386" y="1505847"/>
                    </a:cubicBezTo>
                    <a:cubicBezTo>
                      <a:pt x="3470630" y="1955991"/>
                      <a:pt x="1118308" y="3029846"/>
                      <a:pt x="738719" y="3436246"/>
                    </a:cubicBezTo>
                    <a:cubicBezTo>
                      <a:pt x="3833286" y="2775846"/>
                      <a:pt x="3172270" y="2928960"/>
                      <a:pt x="4353986" y="2428712"/>
                    </a:cubicBezTo>
                    <a:cubicBezTo>
                      <a:pt x="6505061" y="1518111"/>
                      <a:pt x="6941192" y="1335787"/>
                      <a:pt x="8053268" y="1032363"/>
                    </a:cubicBezTo>
                    <a:cubicBezTo>
                      <a:pt x="8075177" y="1026385"/>
                      <a:pt x="7949666" y="919882"/>
                      <a:pt x="7932515" y="847264"/>
                    </a:cubicBezTo>
                    <a:cubicBezTo>
                      <a:pt x="7944671" y="850846"/>
                      <a:pt x="7910049" y="739482"/>
                      <a:pt x="7950364" y="596657"/>
                    </a:cubicBezTo>
                    <a:cubicBezTo>
                      <a:pt x="7754219" y="599479"/>
                      <a:pt x="6214886" y="757606"/>
                      <a:pt x="6216649" y="752314"/>
                    </a:cubicBezTo>
                    <a:cubicBezTo>
                      <a:pt x="5787671" y="790414"/>
                      <a:pt x="2776009" y="5483"/>
                      <a:pt x="2770717" y="7247"/>
                    </a:cubicBezTo>
                    <a:cubicBezTo>
                      <a:pt x="2175228" y="-29442"/>
                      <a:pt x="42686" y="85212"/>
                      <a:pt x="44450" y="83448"/>
                    </a:cubicBezTo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C54D4F1B-EBA7-500B-58F4-C800297D9C97}"/>
                  </a:ext>
                </a:extLst>
              </p:cNvPr>
              <p:cNvSpPr/>
              <p:nvPr/>
            </p:nvSpPr>
            <p:spPr>
              <a:xfrm rot="1553487">
                <a:off x="1661478" y="1272634"/>
                <a:ext cx="6900334" cy="2900519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218570"/>
                  <a:gd name="connsiteY0" fmla="*/ 3925992 h 4376535"/>
                  <a:gd name="connsiteX1" fmla="*/ 3903566 w 9218570"/>
                  <a:gd name="connsiteY1" fmla="*/ 2689859 h 4376535"/>
                  <a:gd name="connsiteX2" fmla="*/ 8128433 w 9218570"/>
                  <a:gd name="connsiteY2" fmla="*/ 1927858 h 4376535"/>
                  <a:gd name="connsiteX3" fmla="*/ 9186743 w 9218570"/>
                  <a:gd name="connsiteY3" fmla="*/ 92 h 4376535"/>
                  <a:gd name="connsiteX4" fmla="*/ 8103032 w 9218570"/>
                  <a:gd name="connsiteY4" fmla="*/ 1936325 h 4376535"/>
                  <a:gd name="connsiteX5" fmla="*/ 5071965 w 9218570"/>
                  <a:gd name="connsiteY5" fmla="*/ 2444326 h 4376535"/>
                  <a:gd name="connsiteX6" fmla="*/ 339099 w 9218570"/>
                  <a:gd name="connsiteY6" fmla="*/ 4374724 h 4376535"/>
                  <a:gd name="connsiteX7" fmla="*/ 432 w 9218570"/>
                  <a:gd name="connsiteY7" fmla="*/ 4239257 h 4376535"/>
                  <a:gd name="connsiteX8" fmla="*/ 322166 w 9218570"/>
                  <a:gd name="connsiteY8" fmla="*/ 3909057 h 4376535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8128433 w 9203580"/>
                  <a:gd name="connsiteY2" fmla="*/ 1927886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8128433 w 9203580"/>
                  <a:gd name="connsiteY2" fmla="*/ 1927886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203580"/>
                  <a:gd name="connsiteY0" fmla="*/ 3926020 h 4376563"/>
                  <a:gd name="connsiteX1" fmla="*/ 3903566 w 9203580"/>
                  <a:gd name="connsiteY1" fmla="*/ 2689887 h 4376563"/>
                  <a:gd name="connsiteX2" fmla="*/ 6759226 w 9203580"/>
                  <a:gd name="connsiteY2" fmla="*/ 1472533 h 4376563"/>
                  <a:gd name="connsiteX3" fmla="*/ 9186743 w 9203580"/>
                  <a:gd name="connsiteY3" fmla="*/ 120 h 4376563"/>
                  <a:gd name="connsiteX4" fmla="*/ 6749058 w 9203580"/>
                  <a:gd name="connsiteY4" fmla="*/ 1473607 h 4376563"/>
                  <a:gd name="connsiteX5" fmla="*/ 5071965 w 9203580"/>
                  <a:gd name="connsiteY5" fmla="*/ 2444354 h 4376563"/>
                  <a:gd name="connsiteX6" fmla="*/ 339099 w 9203580"/>
                  <a:gd name="connsiteY6" fmla="*/ 4374752 h 4376563"/>
                  <a:gd name="connsiteX7" fmla="*/ 432 w 9203580"/>
                  <a:gd name="connsiteY7" fmla="*/ 4239285 h 4376563"/>
                  <a:gd name="connsiteX8" fmla="*/ 322166 w 9203580"/>
                  <a:gd name="connsiteY8" fmla="*/ 3909085 h 4376563"/>
                  <a:gd name="connsiteX0" fmla="*/ 296766 w 9186743"/>
                  <a:gd name="connsiteY0" fmla="*/ 3925900 h 4376443"/>
                  <a:gd name="connsiteX1" fmla="*/ 3903566 w 9186743"/>
                  <a:gd name="connsiteY1" fmla="*/ 2689767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071965 w 9186743"/>
                  <a:gd name="connsiteY5" fmla="*/ 2444234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095622 w 9186743"/>
                  <a:gd name="connsiteY1" fmla="*/ 2431142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526083 w 9186743"/>
                  <a:gd name="connsiteY1" fmla="*/ 2212790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766 w 9186743"/>
                  <a:gd name="connsiteY0" fmla="*/ 3925900 h 4376443"/>
                  <a:gd name="connsiteX1" fmla="*/ 5526083 w 9186743"/>
                  <a:gd name="connsiteY1" fmla="*/ 2212790 h 4376443"/>
                  <a:gd name="connsiteX2" fmla="*/ 6759226 w 9186743"/>
                  <a:gd name="connsiteY2" fmla="*/ 1472413 h 4376443"/>
                  <a:gd name="connsiteX3" fmla="*/ 9186743 w 9186743"/>
                  <a:gd name="connsiteY3" fmla="*/ 0 h 4376443"/>
                  <a:gd name="connsiteX4" fmla="*/ 6749058 w 9186743"/>
                  <a:gd name="connsiteY4" fmla="*/ 1473487 h 4376443"/>
                  <a:gd name="connsiteX5" fmla="*/ 5529196 w 9186743"/>
                  <a:gd name="connsiteY5" fmla="*/ 2203477 h 4376443"/>
                  <a:gd name="connsiteX6" fmla="*/ 339099 w 9186743"/>
                  <a:gd name="connsiteY6" fmla="*/ 4374632 h 4376443"/>
                  <a:gd name="connsiteX7" fmla="*/ 432 w 9186743"/>
                  <a:gd name="connsiteY7" fmla="*/ 4239165 h 4376443"/>
                  <a:gd name="connsiteX8" fmla="*/ 322166 w 9186743"/>
                  <a:gd name="connsiteY8" fmla="*/ 3908965 h 4376443"/>
                  <a:gd name="connsiteX0" fmla="*/ 296862 w 9186839"/>
                  <a:gd name="connsiteY0" fmla="*/ 3925900 h 4376443"/>
                  <a:gd name="connsiteX1" fmla="*/ 5526179 w 9186839"/>
                  <a:gd name="connsiteY1" fmla="*/ 2212790 h 4376443"/>
                  <a:gd name="connsiteX2" fmla="*/ 6759322 w 9186839"/>
                  <a:gd name="connsiteY2" fmla="*/ 1472413 h 4376443"/>
                  <a:gd name="connsiteX3" fmla="*/ 9186839 w 9186839"/>
                  <a:gd name="connsiteY3" fmla="*/ 0 h 4376443"/>
                  <a:gd name="connsiteX4" fmla="*/ 6749154 w 9186839"/>
                  <a:gd name="connsiteY4" fmla="*/ 1473487 h 4376443"/>
                  <a:gd name="connsiteX5" fmla="*/ 5529292 w 9186839"/>
                  <a:gd name="connsiteY5" fmla="*/ 2203477 h 4376443"/>
                  <a:gd name="connsiteX6" fmla="*/ 339195 w 9186839"/>
                  <a:gd name="connsiteY6" fmla="*/ 4374632 h 4376443"/>
                  <a:gd name="connsiteX7" fmla="*/ 528 w 9186839"/>
                  <a:gd name="connsiteY7" fmla="*/ 4239165 h 4376443"/>
                  <a:gd name="connsiteX8" fmla="*/ 259758 w 9186839"/>
                  <a:gd name="connsiteY8" fmla="*/ 3911070 h 4376443"/>
                  <a:gd name="connsiteX0" fmla="*/ 257291 w 9186839"/>
                  <a:gd name="connsiteY0" fmla="*/ 3909814 h 4376443"/>
                  <a:gd name="connsiteX1" fmla="*/ 5526179 w 9186839"/>
                  <a:gd name="connsiteY1" fmla="*/ 2212790 h 4376443"/>
                  <a:gd name="connsiteX2" fmla="*/ 6759322 w 9186839"/>
                  <a:gd name="connsiteY2" fmla="*/ 1472413 h 4376443"/>
                  <a:gd name="connsiteX3" fmla="*/ 9186839 w 9186839"/>
                  <a:gd name="connsiteY3" fmla="*/ 0 h 4376443"/>
                  <a:gd name="connsiteX4" fmla="*/ 6749154 w 9186839"/>
                  <a:gd name="connsiteY4" fmla="*/ 1473487 h 4376443"/>
                  <a:gd name="connsiteX5" fmla="*/ 5529292 w 9186839"/>
                  <a:gd name="connsiteY5" fmla="*/ 2203477 h 4376443"/>
                  <a:gd name="connsiteX6" fmla="*/ 339195 w 9186839"/>
                  <a:gd name="connsiteY6" fmla="*/ 4374632 h 4376443"/>
                  <a:gd name="connsiteX7" fmla="*/ 528 w 9186839"/>
                  <a:gd name="connsiteY7" fmla="*/ 4239165 h 4376443"/>
                  <a:gd name="connsiteX8" fmla="*/ 259758 w 9186839"/>
                  <a:gd name="connsiteY8" fmla="*/ 3911070 h 4376443"/>
                  <a:gd name="connsiteX0" fmla="*/ 257291 w 9186839"/>
                  <a:gd name="connsiteY0" fmla="*/ 3909814 h 4344844"/>
                  <a:gd name="connsiteX1" fmla="*/ 5526179 w 9186839"/>
                  <a:gd name="connsiteY1" fmla="*/ 2212790 h 4344844"/>
                  <a:gd name="connsiteX2" fmla="*/ 6759322 w 9186839"/>
                  <a:gd name="connsiteY2" fmla="*/ 1472413 h 4344844"/>
                  <a:gd name="connsiteX3" fmla="*/ 9186839 w 9186839"/>
                  <a:gd name="connsiteY3" fmla="*/ 0 h 4344844"/>
                  <a:gd name="connsiteX4" fmla="*/ 6749154 w 9186839"/>
                  <a:gd name="connsiteY4" fmla="*/ 1473487 h 4344844"/>
                  <a:gd name="connsiteX5" fmla="*/ 5529292 w 9186839"/>
                  <a:gd name="connsiteY5" fmla="*/ 2203477 h 4344844"/>
                  <a:gd name="connsiteX6" fmla="*/ 270702 w 9186839"/>
                  <a:gd name="connsiteY6" fmla="*/ 4342586 h 4344844"/>
                  <a:gd name="connsiteX7" fmla="*/ 528 w 9186839"/>
                  <a:gd name="connsiteY7" fmla="*/ 4239165 h 4344844"/>
                  <a:gd name="connsiteX8" fmla="*/ 259758 w 9186839"/>
                  <a:gd name="connsiteY8" fmla="*/ 3911070 h 4344844"/>
                  <a:gd name="connsiteX0" fmla="*/ 257291 w 9186839"/>
                  <a:gd name="connsiteY0" fmla="*/ 3909814 h 4342600"/>
                  <a:gd name="connsiteX1" fmla="*/ 5526179 w 9186839"/>
                  <a:gd name="connsiteY1" fmla="*/ 2212790 h 4342600"/>
                  <a:gd name="connsiteX2" fmla="*/ 6759322 w 9186839"/>
                  <a:gd name="connsiteY2" fmla="*/ 1472413 h 4342600"/>
                  <a:gd name="connsiteX3" fmla="*/ 9186839 w 9186839"/>
                  <a:gd name="connsiteY3" fmla="*/ 0 h 4342600"/>
                  <a:gd name="connsiteX4" fmla="*/ 6749154 w 9186839"/>
                  <a:gd name="connsiteY4" fmla="*/ 1473487 h 4342600"/>
                  <a:gd name="connsiteX5" fmla="*/ 5529292 w 9186839"/>
                  <a:gd name="connsiteY5" fmla="*/ 2203477 h 4342600"/>
                  <a:gd name="connsiteX6" fmla="*/ 270702 w 9186839"/>
                  <a:gd name="connsiteY6" fmla="*/ 4342586 h 4342600"/>
                  <a:gd name="connsiteX7" fmla="*/ 528 w 9186839"/>
                  <a:gd name="connsiteY7" fmla="*/ 4239165 h 4342600"/>
                  <a:gd name="connsiteX8" fmla="*/ 259758 w 9186839"/>
                  <a:gd name="connsiteY8" fmla="*/ 3911070 h 4342600"/>
                  <a:gd name="connsiteX0" fmla="*/ 257291 w 9186839"/>
                  <a:gd name="connsiteY0" fmla="*/ 3909814 h 4343986"/>
                  <a:gd name="connsiteX1" fmla="*/ 5526179 w 9186839"/>
                  <a:gd name="connsiteY1" fmla="*/ 2212790 h 4343986"/>
                  <a:gd name="connsiteX2" fmla="*/ 6759322 w 9186839"/>
                  <a:gd name="connsiteY2" fmla="*/ 1472413 h 4343986"/>
                  <a:gd name="connsiteX3" fmla="*/ 9186839 w 9186839"/>
                  <a:gd name="connsiteY3" fmla="*/ 0 h 4343986"/>
                  <a:gd name="connsiteX4" fmla="*/ 6749154 w 9186839"/>
                  <a:gd name="connsiteY4" fmla="*/ 1473487 h 4343986"/>
                  <a:gd name="connsiteX5" fmla="*/ 5529292 w 9186839"/>
                  <a:gd name="connsiteY5" fmla="*/ 2203477 h 4343986"/>
                  <a:gd name="connsiteX6" fmla="*/ 267846 w 9186839"/>
                  <a:gd name="connsiteY6" fmla="*/ 4343972 h 4343986"/>
                  <a:gd name="connsiteX7" fmla="*/ 528 w 9186839"/>
                  <a:gd name="connsiteY7" fmla="*/ 4239165 h 4343986"/>
                  <a:gd name="connsiteX8" fmla="*/ 259758 w 9186839"/>
                  <a:gd name="connsiteY8" fmla="*/ 3911070 h 4343986"/>
                  <a:gd name="connsiteX0" fmla="*/ 257291 w 9186839"/>
                  <a:gd name="connsiteY0" fmla="*/ 3909814 h 4345372"/>
                  <a:gd name="connsiteX1" fmla="*/ 5526179 w 9186839"/>
                  <a:gd name="connsiteY1" fmla="*/ 2212790 h 4345372"/>
                  <a:gd name="connsiteX2" fmla="*/ 6759322 w 9186839"/>
                  <a:gd name="connsiteY2" fmla="*/ 1472413 h 4345372"/>
                  <a:gd name="connsiteX3" fmla="*/ 9186839 w 9186839"/>
                  <a:gd name="connsiteY3" fmla="*/ 0 h 4345372"/>
                  <a:gd name="connsiteX4" fmla="*/ 6749154 w 9186839"/>
                  <a:gd name="connsiteY4" fmla="*/ 1473487 h 4345372"/>
                  <a:gd name="connsiteX5" fmla="*/ 5529292 w 9186839"/>
                  <a:gd name="connsiteY5" fmla="*/ 2203477 h 4345372"/>
                  <a:gd name="connsiteX6" fmla="*/ 264990 w 9186839"/>
                  <a:gd name="connsiteY6" fmla="*/ 4345358 h 4345372"/>
                  <a:gd name="connsiteX7" fmla="*/ 528 w 9186839"/>
                  <a:gd name="connsiteY7" fmla="*/ 4239165 h 4345372"/>
                  <a:gd name="connsiteX8" fmla="*/ 259758 w 9186839"/>
                  <a:gd name="connsiteY8" fmla="*/ 3911070 h 4345372"/>
                  <a:gd name="connsiteX0" fmla="*/ 257291 w 9186839"/>
                  <a:gd name="connsiteY0" fmla="*/ 3909814 h 4365764"/>
                  <a:gd name="connsiteX1" fmla="*/ 5526179 w 9186839"/>
                  <a:gd name="connsiteY1" fmla="*/ 2212790 h 4365764"/>
                  <a:gd name="connsiteX2" fmla="*/ 6759322 w 9186839"/>
                  <a:gd name="connsiteY2" fmla="*/ 1472413 h 4365764"/>
                  <a:gd name="connsiteX3" fmla="*/ 9186839 w 9186839"/>
                  <a:gd name="connsiteY3" fmla="*/ 0 h 4365764"/>
                  <a:gd name="connsiteX4" fmla="*/ 6749154 w 9186839"/>
                  <a:gd name="connsiteY4" fmla="*/ 1473487 h 4365764"/>
                  <a:gd name="connsiteX5" fmla="*/ 5529292 w 9186839"/>
                  <a:gd name="connsiteY5" fmla="*/ 2203477 h 4365764"/>
                  <a:gd name="connsiteX6" fmla="*/ 248421 w 9186839"/>
                  <a:gd name="connsiteY6" fmla="*/ 4365752 h 4365764"/>
                  <a:gd name="connsiteX7" fmla="*/ 528 w 9186839"/>
                  <a:gd name="connsiteY7" fmla="*/ 4239165 h 4365764"/>
                  <a:gd name="connsiteX8" fmla="*/ 259758 w 9186839"/>
                  <a:gd name="connsiteY8" fmla="*/ 3911070 h 4365764"/>
                  <a:gd name="connsiteX0" fmla="*/ 257291 w 9186839"/>
                  <a:gd name="connsiteY0" fmla="*/ 3909814 h 4354465"/>
                  <a:gd name="connsiteX1" fmla="*/ 5526179 w 9186839"/>
                  <a:gd name="connsiteY1" fmla="*/ 2212790 h 4354465"/>
                  <a:gd name="connsiteX2" fmla="*/ 6759322 w 9186839"/>
                  <a:gd name="connsiteY2" fmla="*/ 1472413 h 4354465"/>
                  <a:gd name="connsiteX3" fmla="*/ 9186839 w 9186839"/>
                  <a:gd name="connsiteY3" fmla="*/ 0 h 4354465"/>
                  <a:gd name="connsiteX4" fmla="*/ 6749154 w 9186839"/>
                  <a:gd name="connsiteY4" fmla="*/ 1473487 h 4354465"/>
                  <a:gd name="connsiteX5" fmla="*/ 5529292 w 9186839"/>
                  <a:gd name="connsiteY5" fmla="*/ 2203477 h 4354465"/>
                  <a:gd name="connsiteX6" fmla="*/ 253524 w 9186839"/>
                  <a:gd name="connsiteY6" fmla="*/ 4354452 h 4354465"/>
                  <a:gd name="connsiteX7" fmla="*/ 528 w 9186839"/>
                  <a:gd name="connsiteY7" fmla="*/ 4239165 h 4354465"/>
                  <a:gd name="connsiteX8" fmla="*/ 259758 w 9186839"/>
                  <a:gd name="connsiteY8" fmla="*/ 3911070 h 4354465"/>
                  <a:gd name="connsiteX0" fmla="*/ 257285 w 9186833"/>
                  <a:gd name="connsiteY0" fmla="*/ 3909814 h 4354465"/>
                  <a:gd name="connsiteX1" fmla="*/ 5526173 w 9186833"/>
                  <a:gd name="connsiteY1" fmla="*/ 2212790 h 4354465"/>
                  <a:gd name="connsiteX2" fmla="*/ 6759316 w 9186833"/>
                  <a:gd name="connsiteY2" fmla="*/ 1472413 h 4354465"/>
                  <a:gd name="connsiteX3" fmla="*/ 9186833 w 9186833"/>
                  <a:gd name="connsiteY3" fmla="*/ 0 h 4354465"/>
                  <a:gd name="connsiteX4" fmla="*/ 6749148 w 9186833"/>
                  <a:gd name="connsiteY4" fmla="*/ 1473487 h 4354465"/>
                  <a:gd name="connsiteX5" fmla="*/ 5529286 w 9186833"/>
                  <a:gd name="connsiteY5" fmla="*/ 2203477 h 4354465"/>
                  <a:gd name="connsiteX6" fmla="*/ 253518 w 9186833"/>
                  <a:gd name="connsiteY6" fmla="*/ 4354452 h 4354465"/>
                  <a:gd name="connsiteX7" fmla="*/ 522 w 9186833"/>
                  <a:gd name="connsiteY7" fmla="*/ 4239165 h 4354465"/>
                  <a:gd name="connsiteX8" fmla="*/ 263218 w 9186833"/>
                  <a:gd name="connsiteY8" fmla="*/ 3918210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6749159 w 9186844"/>
                  <a:gd name="connsiteY4" fmla="*/ 1473487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6749159 w 9186844"/>
                  <a:gd name="connsiteY4" fmla="*/ 1473487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759327 w 9186844"/>
                  <a:gd name="connsiteY2" fmla="*/ 1472413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490585 w 9186844"/>
                  <a:gd name="connsiteY2" fmla="*/ 896708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7027923 w 9186844"/>
                  <a:gd name="connsiteY4" fmla="*/ 1562861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6792202 w 9186844"/>
                  <a:gd name="connsiteY4" fmla="*/ 1473993 h 4354465"/>
                  <a:gd name="connsiteX5" fmla="*/ 5529297 w 9186844"/>
                  <a:gd name="connsiteY5" fmla="*/ 2203477 h 4354465"/>
                  <a:gd name="connsiteX6" fmla="*/ 253529 w 9186844"/>
                  <a:gd name="connsiteY6" fmla="*/ 4354452 h 4354465"/>
                  <a:gd name="connsiteX7" fmla="*/ 533 w 9186844"/>
                  <a:gd name="connsiteY7" fmla="*/ 4239165 h 4354465"/>
                  <a:gd name="connsiteX8" fmla="*/ 256907 w 9186844"/>
                  <a:gd name="connsiteY8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6819687 w 9186844"/>
                  <a:gd name="connsiteY2" fmla="*/ 1464512 h 4354465"/>
                  <a:gd name="connsiteX3" fmla="*/ 9186844 w 9186844"/>
                  <a:gd name="connsiteY3" fmla="*/ 0 h 4354465"/>
                  <a:gd name="connsiteX4" fmla="*/ 5529297 w 9186844"/>
                  <a:gd name="connsiteY4" fmla="*/ 2203477 h 4354465"/>
                  <a:gd name="connsiteX5" fmla="*/ 253529 w 9186844"/>
                  <a:gd name="connsiteY5" fmla="*/ 4354452 h 4354465"/>
                  <a:gd name="connsiteX6" fmla="*/ 533 w 9186844"/>
                  <a:gd name="connsiteY6" fmla="*/ 4239165 h 4354465"/>
                  <a:gd name="connsiteX7" fmla="*/ 256907 w 9186844"/>
                  <a:gd name="connsiteY7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29297 w 9186844"/>
                  <a:gd name="connsiteY3" fmla="*/ 2203477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29297 w 9186844"/>
                  <a:gd name="connsiteY3" fmla="*/ 2203477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71328 w 9186844"/>
                  <a:gd name="connsiteY3" fmla="*/ 2290068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71328 w 9186844"/>
                  <a:gd name="connsiteY3" fmla="*/ 2290068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onnsiteX0" fmla="*/ 257296 w 9186844"/>
                  <a:gd name="connsiteY0" fmla="*/ 3909814 h 4354465"/>
                  <a:gd name="connsiteX1" fmla="*/ 5526184 w 9186844"/>
                  <a:gd name="connsiteY1" fmla="*/ 2212790 h 4354465"/>
                  <a:gd name="connsiteX2" fmla="*/ 9186844 w 9186844"/>
                  <a:gd name="connsiteY2" fmla="*/ 0 h 4354465"/>
                  <a:gd name="connsiteX3" fmla="*/ 5537704 w 9186844"/>
                  <a:gd name="connsiteY3" fmla="*/ 2220796 h 4354465"/>
                  <a:gd name="connsiteX4" fmla="*/ 253529 w 9186844"/>
                  <a:gd name="connsiteY4" fmla="*/ 4354452 h 4354465"/>
                  <a:gd name="connsiteX5" fmla="*/ 533 w 9186844"/>
                  <a:gd name="connsiteY5" fmla="*/ 4239165 h 4354465"/>
                  <a:gd name="connsiteX6" fmla="*/ 256907 w 9186844"/>
                  <a:gd name="connsiteY6" fmla="*/ 3912455 h 4354465"/>
                  <a:gd name="csX0" fmla="*/ 257296 w 9186844"/>
                  <a:gd name="csY0" fmla="*/ 3909814 h 4239510"/>
                  <a:gd name="csX1" fmla="*/ 5526184 w 9186844"/>
                  <a:gd name="csY1" fmla="*/ 2212790 h 4239510"/>
                  <a:gd name="csX2" fmla="*/ 9186844 w 9186844"/>
                  <a:gd name="csY2" fmla="*/ 0 h 4239510"/>
                  <a:gd name="csX3" fmla="*/ 5537704 w 9186844"/>
                  <a:gd name="csY3" fmla="*/ 2220796 h 4239510"/>
                  <a:gd name="csX4" fmla="*/ 533 w 9186844"/>
                  <a:gd name="csY4" fmla="*/ 4239165 h 4239510"/>
                  <a:gd name="csX5" fmla="*/ 256907 w 9186844"/>
                  <a:gd name="csY5" fmla="*/ 3912455 h 4239510"/>
                  <a:gd name="csX0" fmla="*/ 256763 w 9186311"/>
                  <a:gd name="csY0" fmla="*/ 3909814 h 4239165"/>
                  <a:gd name="csX1" fmla="*/ 5525651 w 9186311"/>
                  <a:gd name="csY1" fmla="*/ 2212790 h 4239165"/>
                  <a:gd name="csX2" fmla="*/ 9186311 w 9186311"/>
                  <a:gd name="csY2" fmla="*/ 0 h 4239165"/>
                  <a:gd name="csX3" fmla="*/ 5537171 w 9186311"/>
                  <a:gd name="csY3" fmla="*/ 2220796 h 4239165"/>
                  <a:gd name="csX4" fmla="*/ 0 w 9186311"/>
                  <a:gd name="csY4" fmla="*/ 4239165 h 4239165"/>
                  <a:gd name="csX0" fmla="*/ 5525651 w 9186311"/>
                  <a:gd name="csY0" fmla="*/ 2212790 h 4239165"/>
                  <a:gd name="csX1" fmla="*/ 9186311 w 9186311"/>
                  <a:gd name="csY1" fmla="*/ 0 h 4239165"/>
                  <a:gd name="csX2" fmla="*/ 5537171 w 9186311"/>
                  <a:gd name="csY2" fmla="*/ 2220796 h 4239165"/>
                  <a:gd name="csX3" fmla="*/ 0 w 9186311"/>
                  <a:gd name="csY3" fmla="*/ 4239165 h 4239165"/>
                  <a:gd name="csX0" fmla="*/ 5222080 w 8882740"/>
                  <a:gd name="csY0" fmla="*/ 2212790 h 4144754"/>
                  <a:gd name="csX1" fmla="*/ 8882740 w 8882740"/>
                  <a:gd name="csY1" fmla="*/ 0 h 4144754"/>
                  <a:gd name="csX2" fmla="*/ 5233600 w 8882740"/>
                  <a:gd name="csY2" fmla="*/ 2220796 h 4144754"/>
                  <a:gd name="csX3" fmla="*/ 0 w 8882740"/>
                  <a:gd name="csY3" fmla="*/ 4144754 h 4144754"/>
                  <a:gd name="csX0" fmla="*/ 5222080 w 8884712"/>
                  <a:gd name="csY0" fmla="*/ 2214640 h 4146604"/>
                  <a:gd name="csX1" fmla="*/ 8882740 w 8884712"/>
                  <a:gd name="csY1" fmla="*/ 1850 h 4146604"/>
                  <a:gd name="csX2" fmla="*/ 4752101 w 8884712"/>
                  <a:gd name="csY2" fmla="*/ 2594964 h 4146604"/>
                  <a:gd name="csX3" fmla="*/ 0 w 8884712"/>
                  <a:gd name="csY3" fmla="*/ 4146604 h 4146604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3"/>
                  <a:gd name="csY0" fmla="*/ 2212798 h 4144762"/>
                  <a:gd name="csX1" fmla="*/ 8882740 w 8882743"/>
                  <a:gd name="csY1" fmla="*/ 8 h 4144762"/>
                  <a:gd name="csX2" fmla="*/ 5202439 w 8882743"/>
                  <a:gd name="csY2" fmla="*/ 2235929 h 4144762"/>
                  <a:gd name="csX3" fmla="*/ 0 w 8882743"/>
                  <a:gd name="csY3" fmla="*/ 4144762 h 4144762"/>
                  <a:gd name="csX0" fmla="*/ 5222080 w 8882741"/>
                  <a:gd name="csY0" fmla="*/ 2212813 h 4144777"/>
                  <a:gd name="csX1" fmla="*/ 8882740 w 8882741"/>
                  <a:gd name="csY1" fmla="*/ 23 h 4144777"/>
                  <a:gd name="csX2" fmla="*/ 5211514 w 8882741"/>
                  <a:gd name="csY2" fmla="*/ 2254640 h 4144777"/>
                  <a:gd name="csX3" fmla="*/ 0 w 8882741"/>
                  <a:gd name="csY3" fmla="*/ 4144777 h 4144777"/>
                  <a:gd name="csX0" fmla="*/ 5222080 w 8882752"/>
                  <a:gd name="csY0" fmla="*/ 2212936 h 4144900"/>
                  <a:gd name="csX1" fmla="*/ 8882740 w 8882752"/>
                  <a:gd name="csY1" fmla="*/ 146 h 4144900"/>
                  <a:gd name="csX2" fmla="*/ 5257252 w 8882752"/>
                  <a:gd name="csY2" fmla="*/ 2317263 h 4144900"/>
                  <a:gd name="csX3" fmla="*/ 0 w 8882752"/>
                  <a:gd name="csY3" fmla="*/ 4144900 h 4144900"/>
                  <a:gd name="csX0" fmla="*/ 8882740 w 8882752"/>
                  <a:gd name="csY0" fmla="*/ 0 h 4144754"/>
                  <a:gd name="csX1" fmla="*/ 5257252 w 8882752"/>
                  <a:gd name="csY1" fmla="*/ 2317117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2"/>
                  <a:gd name="csY0" fmla="*/ 0 h 4144754"/>
                  <a:gd name="csX1" fmla="*/ 5268148 w 8882752"/>
                  <a:gd name="csY1" fmla="*/ 2180926 h 4144754"/>
                  <a:gd name="csX2" fmla="*/ 0 w 8882752"/>
                  <a:gd name="csY2" fmla="*/ 4144754 h 4144754"/>
                  <a:gd name="csX0" fmla="*/ 8882740 w 8882750"/>
                  <a:gd name="csY0" fmla="*/ 0 h 4144754"/>
                  <a:gd name="csX1" fmla="*/ 4909539 w 8882750"/>
                  <a:gd name="csY1" fmla="*/ 2378091 h 4144754"/>
                  <a:gd name="csX2" fmla="*/ 0 w 8882750"/>
                  <a:gd name="csY2" fmla="*/ 4144754 h 4144754"/>
                  <a:gd name="csX0" fmla="*/ 4909539 w 4909539"/>
                  <a:gd name="csY0" fmla="*/ 0 h 1766663"/>
                  <a:gd name="csX1" fmla="*/ 0 w 4909539"/>
                  <a:gd name="csY1" fmla="*/ 1766663 h 1766663"/>
                  <a:gd name="csX0" fmla="*/ 4909539 w 4909539"/>
                  <a:gd name="csY0" fmla="*/ 0 h 1766663"/>
                  <a:gd name="csX1" fmla="*/ 3305597 w 4909539"/>
                  <a:gd name="csY1" fmla="*/ 600538 h 1766663"/>
                  <a:gd name="csX2" fmla="*/ 0 w 4909539"/>
                  <a:gd name="csY2" fmla="*/ 1766663 h 1766663"/>
                  <a:gd name="csX0" fmla="*/ 4909539 w 4909539"/>
                  <a:gd name="csY0" fmla="*/ 0 h 1766663"/>
                  <a:gd name="csX1" fmla="*/ 3400363 w 4909539"/>
                  <a:gd name="csY1" fmla="*/ 701128 h 1766663"/>
                  <a:gd name="csX2" fmla="*/ 0 w 4909539"/>
                  <a:gd name="csY2" fmla="*/ 1766663 h 1766663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909539" h="1766663">
                    <a:moveTo>
                      <a:pt x="4909539" y="0"/>
                    </a:moveTo>
                    <a:lnTo>
                      <a:pt x="3400363" y="701128"/>
                    </a:lnTo>
                    <a:cubicBezTo>
                      <a:pt x="2379162" y="1107176"/>
                      <a:pt x="880133" y="1484720"/>
                      <a:pt x="0" y="1766663"/>
                    </a:cubicBezTo>
                  </a:path>
                </a:pathLst>
              </a:custGeom>
              <a:noFill/>
              <a:ln w="31750" cap="sq">
                <a:solidFill>
                  <a:srgbClr val="9BAB9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8" name="Arc 237">
                <a:extLst>
                  <a:ext uri="{FF2B5EF4-FFF2-40B4-BE49-F238E27FC236}">
                    <a16:creationId xmlns:a16="http://schemas.microsoft.com/office/drawing/2014/main" id="{8C1F82ED-780E-7795-E851-76383FFDA82F}"/>
                  </a:ext>
                </a:extLst>
              </p:cNvPr>
              <p:cNvSpPr/>
              <p:nvPr/>
            </p:nvSpPr>
            <p:spPr>
              <a:xfrm flipH="1">
                <a:off x="2738798" y="2099462"/>
                <a:ext cx="353869" cy="1778272"/>
              </a:xfrm>
              <a:prstGeom prst="arc">
                <a:avLst>
                  <a:gd name="adj1" fmla="val 16200000"/>
                  <a:gd name="adj2" fmla="val 17969353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0" name="Arc 239">
                <a:extLst>
                  <a:ext uri="{FF2B5EF4-FFF2-40B4-BE49-F238E27FC236}">
                    <a16:creationId xmlns:a16="http://schemas.microsoft.com/office/drawing/2014/main" id="{4A84AA6F-2C17-AFC0-556A-62057B7A4117}"/>
                  </a:ext>
                </a:extLst>
              </p:cNvPr>
              <p:cNvSpPr/>
              <p:nvPr/>
            </p:nvSpPr>
            <p:spPr>
              <a:xfrm flipH="1">
                <a:off x="4284005" y="2570251"/>
                <a:ext cx="401456" cy="2315216"/>
              </a:xfrm>
              <a:prstGeom prst="arc">
                <a:avLst>
                  <a:gd name="adj1" fmla="val 16777165"/>
                  <a:gd name="adj2" fmla="val 5224880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4" name="Arc 243">
                <a:extLst>
                  <a:ext uri="{FF2B5EF4-FFF2-40B4-BE49-F238E27FC236}">
                    <a16:creationId xmlns:a16="http://schemas.microsoft.com/office/drawing/2014/main" id="{629ECE63-F777-18AB-413F-AC631A3F92CF}"/>
                  </a:ext>
                </a:extLst>
              </p:cNvPr>
              <p:cNvSpPr/>
              <p:nvPr/>
            </p:nvSpPr>
            <p:spPr>
              <a:xfrm rot="20515767" flipH="1">
                <a:off x="11007821" y="2219264"/>
                <a:ext cx="90460" cy="401709"/>
              </a:xfrm>
              <a:prstGeom prst="arc">
                <a:avLst>
                  <a:gd name="adj1" fmla="val 16175760"/>
                  <a:gd name="adj2" fmla="val 5142938"/>
                </a:avLst>
              </a:prstGeom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3549F71-E09C-A1AB-023C-63F053DBB899}"/>
                </a:ext>
              </a:extLst>
            </p:cNvPr>
            <p:cNvSpPr/>
            <p:nvPr/>
          </p:nvSpPr>
          <p:spPr>
            <a:xfrm rot="2604633" flipV="1">
              <a:off x="4051288" y="943773"/>
              <a:ext cx="481754" cy="66992"/>
            </a:xfrm>
            <a:custGeom>
              <a:avLst/>
              <a:gdLst>
                <a:gd name="csX0" fmla="*/ 0 w 3577022"/>
                <a:gd name="csY0" fmla="*/ 0 h 1084386"/>
                <a:gd name="csX1" fmla="*/ 3577022 w 3577022"/>
                <a:gd name="csY1" fmla="*/ 0 h 1084386"/>
                <a:gd name="csX2" fmla="*/ 3577022 w 3577022"/>
                <a:gd name="csY2" fmla="*/ 1084386 h 1084386"/>
                <a:gd name="csX3" fmla="*/ 0 w 3577022"/>
                <a:gd name="csY3" fmla="*/ 1084386 h 1084386"/>
                <a:gd name="csX4" fmla="*/ 0 w 3577022"/>
                <a:gd name="csY4" fmla="*/ 0 h 1084386"/>
                <a:gd name="csX0" fmla="*/ 0 w 3577022"/>
                <a:gd name="csY0" fmla="*/ 0 h 1084386"/>
                <a:gd name="csX1" fmla="*/ 3577022 w 3577022"/>
                <a:gd name="csY1" fmla="*/ 0 h 1084386"/>
                <a:gd name="csX2" fmla="*/ 3577022 w 3577022"/>
                <a:gd name="csY2" fmla="*/ 1084386 h 1084386"/>
                <a:gd name="csX3" fmla="*/ 0 w 3577022"/>
                <a:gd name="csY3" fmla="*/ 0 h 1084386"/>
                <a:gd name="csX0" fmla="*/ 0 w 3577022"/>
                <a:gd name="csY0" fmla="*/ 0 h 0"/>
                <a:gd name="csX1" fmla="*/ 3577022 w 3577022"/>
                <a:gd name="csY1" fmla="*/ 0 h 0"/>
                <a:gd name="csX2" fmla="*/ 0 w 3577022"/>
                <a:gd name="csY2" fmla="*/ 0 h 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3577022">
                  <a:moveTo>
                    <a:pt x="0" y="0"/>
                  </a:moveTo>
                  <a:lnTo>
                    <a:pt x="35770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  <a:alpha val="50000"/>
              </a:schemeClr>
            </a:solidFill>
            <a:ln w="31750" cap="sq">
              <a:solidFill>
                <a:srgbClr val="9BAB91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348DF490-0A48-727E-9DCE-25570EB5FC74}"/>
              </a:ext>
            </a:extLst>
          </p:cNvPr>
          <p:cNvSpPr/>
          <p:nvPr/>
        </p:nvSpPr>
        <p:spPr>
          <a:xfrm>
            <a:off x="4035425" y="492982"/>
            <a:ext cx="12076650" cy="3931750"/>
          </a:xfrm>
          <a:custGeom>
            <a:avLst/>
            <a:gdLst>
              <a:gd name="connsiteX0" fmla="*/ 0 w 10248900"/>
              <a:gd name="connsiteY0" fmla="*/ 0 h 3373424"/>
              <a:gd name="connsiteX1" fmla="*/ 2946400 w 10248900"/>
              <a:gd name="connsiteY1" fmla="*/ 850900 h 3373424"/>
              <a:gd name="connsiteX2" fmla="*/ 546100 w 10248900"/>
              <a:gd name="connsiteY2" fmla="*/ 2501900 h 3373424"/>
              <a:gd name="connsiteX3" fmla="*/ 546100 w 10248900"/>
              <a:gd name="connsiteY3" fmla="*/ 2501900 h 3373424"/>
              <a:gd name="connsiteX4" fmla="*/ 952500 w 10248900"/>
              <a:gd name="connsiteY4" fmla="*/ 2616200 h 3373424"/>
              <a:gd name="connsiteX5" fmla="*/ 939800 w 10248900"/>
              <a:gd name="connsiteY5" fmla="*/ 2603500 h 3373424"/>
              <a:gd name="connsiteX6" fmla="*/ 571500 w 10248900"/>
              <a:gd name="connsiteY6" fmla="*/ 2921000 h 3373424"/>
              <a:gd name="connsiteX7" fmla="*/ 558800 w 10248900"/>
              <a:gd name="connsiteY7" fmla="*/ 2908300 h 3373424"/>
              <a:gd name="connsiteX8" fmla="*/ 1016000 w 10248900"/>
              <a:gd name="connsiteY8" fmla="*/ 3035300 h 3373424"/>
              <a:gd name="connsiteX9" fmla="*/ 1016000 w 10248900"/>
              <a:gd name="connsiteY9" fmla="*/ 3022600 h 3373424"/>
              <a:gd name="connsiteX10" fmla="*/ 660400 w 10248900"/>
              <a:gd name="connsiteY10" fmla="*/ 3352800 h 3373424"/>
              <a:gd name="connsiteX11" fmla="*/ 660400 w 10248900"/>
              <a:gd name="connsiteY11" fmla="*/ 3340100 h 3373424"/>
              <a:gd name="connsiteX12" fmla="*/ 3606800 w 10248900"/>
              <a:gd name="connsiteY12" fmla="*/ 2603500 h 3373424"/>
              <a:gd name="connsiteX13" fmla="*/ 6375400 w 10248900"/>
              <a:gd name="connsiteY13" fmla="*/ 1422400 h 3373424"/>
              <a:gd name="connsiteX14" fmla="*/ 10248900 w 10248900"/>
              <a:gd name="connsiteY14" fmla="*/ 9525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185400"/>
              <a:gd name="connsiteY0" fmla="*/ 0 h 3373424"/>
              <a:gd name="connsiteX1" fmla="*/ 2946400 w 10185400"/>
              <a:gd name="connsiteY1" fmla="*/ 850900 h 3373424"/>
              <a:gd name="connsiteX2" fmla="*/ 546100 w 10185400"/>
              <a:gd name="connsiteY2" fmla="*/ 2501900 h 3373424"/>
              <a:gd name="connsiteX3" fmla="*/ 546100 w 10185400"/>
              <a:gd name="connsiteY3" fmla="*/ 2501900 h 3373424"/>
              <a:gd name="connsiteX4" fmla="*/ 952500 w 10185400"/>
              <a:gd name="connsiteY4" fmla="*/ 2616200 h 3373424"/>
              <a:gd name="connsiteX5" fmla="*/ 939800 w 10185400"/>
              <a:gd name="connsiteY5" fmla="*/ 2603500 h 3373424"/>
              <a:gd name="connsiteX6" fmla="*/ 571500 w 10185400"/>
              <a:gd name="connsiteY6" fmla="*/ 2921000 h 3373424"/>
              <a:gd name="connsiteX7" fmla="*/ 558800 w 10185400"/>
              <a:gd name="connsiteY7" fmla="*/ 2908300 h 3373424"/>
              <a:gd name="connsiteX8" fmla="*/ 1016000 w 10185400"/>
              <a:gd name="connsiteY8" fmla="*/ 3035300 h 3373424"/>
              <a:gd name="connsiteX9" fmla="*/ 1016000 w 10185400"/>
              <a:gd name="connsiteY9" fmla="*/ 3022600 h 3373424"/>
              <a:gd name="connsiteX10" fmla="*/ 660400 w 10185400"/>
              <a:gd name="connsiteY10" fmla="*/ 3352800 h 3373424"/>
              <a:gd name="connsiteX11" fmla="*/ 660400 w 10185400"/>
              <a:gd name="connsiteY11" fmla="*/ 3340100 h 3373424"/>
              <a:gd name="connsiteX12" fmla="*/ 3606800 w 10185400"/>
              <a:gd name="connsiteY12" fmla="*/ 2603500 h 3373424"/>
              <a:gd name="connsiteX13" fmla="*/ 6375400 w 10185400"/>
              <a:gd name="connsiteY13" fmla="*/ 1422400 h 3373424"/>
              <a:gd name="connsiteX14" fmla="*/ 10185400 w 10185400"/>
              <a:gd name="connsiteY14" fmla="*/ 6604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10210800 w 10210800"/>
              <a:gd name="connsiteY14" fmla="*/ 800100 h 3373424"/>
              <a:gd name="connsiteX0" fmla="*/ 0 w 10210800"/>
              <a:gd name="connsiteY0" fmla="*/ 0 h 3373424"/>
              <a:gd name="connsiteX1" fmla="*/ 2946400 w 10210800"/>
              <a:gd name="connsiteY1" fmla="*/ 850900 h 3373424"/>
              <a:gd name="connsiteX2" fmla="*/ 546100 w 10210800"/>
              <a:gd name="connsiteY2" fmla="*/ 2501900 h 3373424"/>
              <a:gd name="connsiteX3" fmla="*/ 546100 w 10210800"/>
              <a:gd name="connsiteY3" fmla="*/ 2501900 h 3373424"/>
              <a:gd name="connsiteX4" fmla="*/ 952500 w 10210800"/>
              <a:gd name="connsiteY4" fmla="*/ 2616200 h 3373424"/>
              <a:gd name="connsiteX5" fmla="*/ 939800 w 10210800"/>
              <a:gd name="connsiteY5" fmla="*/ 2603500 h 3373424"/>
              <a:gd name="connsiteX6" fmla="*/ 571500 w 10210800"/>
              <a:gd name="connsiteY6" fmla="*/ 2921000 h 3373424"/>
              <a:gd name="connsiteX7" fmla="*/ 558800 w 10210800"/>
              <a:gd name="connsiteY7" fmla="*/ 2908300 h 3373424"/>
              <a:gd name="connsiteX8" fmla="*/ 1016000 w 10210800"/>
              <a:gd name="connsiteY8" fmla="*/ 3035300 h 3373424"/>
              <a:gd name="connsiteX9" fmla="*/ 1016000 w 10210800"/>
              <a:gd name="connsiteY9" fmla="*/ 3022600 h 3373424"/>
              <a:gd name="connsiteX10" fmla="*/ 660400 w 10210800"/>
              <a:gd name="connsiteY10" fmla="*/ 3352800 h 3373424"/>
              <a:gd name="connsiteX11" fmla="*/ 660400 w 10210800"/>
              <a:gd name="connsiteY11" fmla="*/ 3340100 h 3373424"/>
              <a:gd name="connsiteX12" fmla="*/ 3606800 w 10210800"/>
              <a:gd name="connsiteY12" fmla="*/ 2603500 h 3373424"/>
              <a:gd name="connsiteX13" fmla="*/ 6375400 w 10210800"/>
              <a:gd name="connsiteY13" fmla="*/ 1422400 h 3373424"/>
              <a:gd name="connsiteX14" fmla="*/ 9715500 w 10210800"/>
              <a:gd name="connsiteY14" fmla="*/ 736600 h 3373424"/>
              <a:gd name="connsiteX15" fmla="*/ 10210800 w 10210800"/>
              <a:gd name="connsiteY15" fmla="*/ 800100 h 3373424"/>
              <a:gd name="connsiteX0" fmla="*/ 0 w 10102074"/>
              <a:gd name="connsiteY0" fmla="*/ 0 h 3373424"/>
              <a:gd name="connsiteX1" fmla="*/ 2946400 w 10102074"/>
              <a:gd name="connsiteY1" fmla="*/ 850900 h 3373424"/>
              <a:gd name="connsiteX2" fmla="*/ 546100 w 10102074"/>
              <a:gd name="connsiteY2" fmla="*/ 2501900 h 3373424"/>
              <a:gd name="connsiteX3" fmla="*/ 546100 w 10102074"/>
              <a:gd name="connsiteY3" fmla="*/ 2501900 h 3373424"/>
              <a:gd name="connsiteX4" fmla="*/ 952500 w 10102074"/>
              <a:gd name="connsiteY4" fmla="*/ 2616200 h 3373424"/>
              <a:gd name="connsiteX5" fmla="*/ 939800 w 10102074"/>
              <a:gd name="connsiteY5" fmla="*/ 2603500 h 3373424"/>
              <a:gd name="connsiteX6" fmla="*/ 571500 w 10102074"/>
              <a:gd name="connsiteY6" fmla="*/ 2921000 h 3373424"/>
              <a:gd name="connsiteX7" fmla="*/ 558800 w 10102074"/>
              <a:gd name="connsiteY7" fmla="*/ 2908300 h 3373424"/>
              <a:gd name="connsiteX8" fmla="*/ 1016000 w 10102074"/>
              <a:gd name="connsiteY8" fmla="*/ 3035300 h 3373424"/>
              <a:gd name="connsiteX9" fmla="*/ 1016000 w 10102074"/>
              <a:gd name="connsiteY9" fmla="*/ 3022600 h 3373424"/>
              <a:gd name="connsiteX10" fmla="*/ 660400 w 10102074"/>
              <a:gd name="connsiteY10" fmla="*/ 3352800 h 3373424"/>
              <a:gd name="connsiteX11" fmla="*/ 660400 w 10102074"/>
              <a:gd name="connsiteY11" fmla="*/ 3340100 h 3373424"/>
              <a:gd name="connsiteX12" fmla="*/ 3606800 w 10102074"/>
              <a:gd name="connsiteY12" fmla="*/ 2603500 h 3373424"/>
              <a:gd name="connsiteX13" fmla="*/ 6375400 w 10102074"/>
              <a:gd name="connsiteY13" fmla="*/ 1422400 h 3373424"/>
              <a:gd name="connsiteX14" fmla="*/ 9715500 w 10102074"/>
              <a:gd name="connsiteY14" fmla="*/ 736600 h 3373424"/>
              <a:gd name="connsiteX15" fmla="*/ 10071100 w 10102074"/>
              <a:gd name="connsiteY15" fmla="*/ 419100 h 3373424"/>
              <a:gd name="connsiteX0" fmla="*/ 0 w 9994458"/>
              <a:gd name="connsiteY0" fmla="*/ 0 h 3373424"/>
              <a:gd name="connsiteX1" fmla="*/ 2946400 w 9994458"/>
              <a:gd name="connsiteY1" fmla="*/ 850900 h 3373424"/>
              <a:gd name="connsiteX2" fmla="*/ 546100 w 9994458"/>
              <a:gd name="connsiteY2" fmla="*/ 2501900 h 3373424"/>
              <a:gd name="connsiteX3" fmla="*/ 546100 w 9994458"/>
              <a:gd name="connsiteY3" fmla="*/ 2501900 h 3373424"/>
              <a:gd name="connsiteX4" fmla="*/ 952500 w 9994458"/>
              <a:gd name="connsiteY4" fmla="*/ 2616200 h 3373424"/>
              <a:gd name="connsiteX5" fmla="*/ 939800 w 9994458"/>
              <a:gd name="connsiteY5" fmla="*/ 2603500 h 3373424"/>
              <a:gd name="connsiteX6" fmla="*/ 571500 w 9994458"/>
              <a:gd name="connsiteY6" fmla="*/ 2921000 h 3373424"/>
              <a:gd name="connsiteX7" fmla="*/ 558800 w 9994458"/>
              <a:gd name="connsiteY7" fmla="*/ 2908300 h 3373424"/>
              <a:gd name="connsiteX8" fmla="*/ 1016000 w 9994458"/>
              <a:gd name="connsiteY8" fmla="*/ 3035300 h 3373424"/>
              <a:gd name="connsiteX9" fmla="*/ 1016000 w 9994458"/>
              <a:gd name="connsiteY9" fmla="*/ 3022600 h 3373424"/>
              <a:gd name="connsiteX10" fmla="*/ 660400 w 9994458"/>
              <a:gd name="connsiteY10" fmla="*/ 3352800 h 3373424"/>
              <a:gd name="connsiteX11" fmla="*/ 660400 w 9994458"/>
              <a:gd name="connsiteY11" fmla="*/ 3340100 h 3373424"/>
              <a:gd name="connsiteX12" fmla="*/ 3606800 w 9994458"/>
              <a:gd name="connsiteY12" fmla="*/ 2603500 h 3373424"/>
              <a:gd name="connsiteX13" fmla="*/ 6375400 w 9994458"/>
              <a:gd name="connsiteY13" fmla="*/ 1422400 h 3373424"/>
              <a:gd name="connsiteX14" fmla="*/ 9715500 w 9994458"/>
              <a:gd name="connsiteY14" fmla="*/ 736600 h 3373424"/>
              <a:gd name="connsiteX15" fmla="*/ 9766300 w 9994458"/>
              <a:gd name="connsiteY15" fmla="*/ 393700 h 3373424"/>
              <a:gd name="connsiteX0" fmla="*/ 0 w 9994458"/>
              <a:gd name="connsiteY0" fmla="*/ 0 h 3373424"/>
              <a:gd name="connsiteX1" fmla="*/ 2946400 w 9994458"/>
              <a:gd name="connsiteY1" fmla="*/ 850900 h 3373424"/>
              <a:gd name="connsiteX2" fmla="*/ 546100 w 9994458"/>
              <a:gd name="connsiteY2" fmla="*/ 2501900 h 3373424"/>
              <a:gd name="connsiteX3" fmla="*/ 546100 w 9994458"/>
              <a:gd name="connsiteY3" fmla="*/ 2501900 h 3373424"/>
              <a:gd name="connsiteX4" fmla="*/ 952500 w 9994458"/>
              <a:gd name="connsiteY4" fmla="*/ 2616200 h 3373424"/>
              <a:gd name="connsiteX5" fmla="*/ 939800 w 9994458"/>
              <a:gd name="connsiteY5" fmla="*/ 2603500 h 3373424"/>
              <a:gd name="connsiteX6" fmla="*/ 571500 w 9994458"/>
              <a:gd name="connsiteY6" fmla="*/ 2921000 h 3373424"/>
              <a:gd name="connsiteX7" fmla="*/ 558800 w 9994458"/>
              <a:gd name="connsiteY7" fmla="*/ 2908300 h 3373424"/>
              <a:gd name="connsiteX8" fmla="*/ 1016000 w 9994458"/>
              <a:gd name="connsiteY8" fmla="*/ 3035300 h 3373424"/>
              <a:gd name="connsiteX9" fmla="*/ 1016000 w 9994458"/>
              <a:gd name="connsiteY9" fmla="*/ 3022600 h 3373424"/>
              <a:gd name="connsiteX10" fmla="*/ 660400 w 9994458"/>
              <a:gd name="connsiteY10" fmla="*/ 3352800 h 3373424"/>
              <a:gd name="connsiteX11" fmla="*/ 660400 w 9994458"/>
              <a:gd name="connsiteY11" fmla="*/ 3340100 h 3373424"/>
              <a:gd name="connsiteX12" fmla="*/ 3606800 w 9994458"/>
              <a:gd name="connsiteY12" fmla="*/ 2603500 h 3373424"/>
              <a:gd name="connsiteX13" fmla="*/ 6375400 w 9994458"/>
              <a:gd name="connsiteY13" fmla="*/ 1422400 h 3373424"/>
              <a:gd name="connsiteX14" fmla="*/ 9715500 w 9994458"/>
              <a:gd name="connsiteY14" fmla="*/ 736600 h 3373424"/>
              <a:gd name="connsiteX15" fmla="*/ 9766300 w 9994458"/>
              <a:gd name="connsiteY15" fmla="*/ 393700 h 3373424"/>
              <a:gd name="connsiteX16" fmla="*/ 9740900 w 9994458"/>
              <a:gd name="connsiteY16" fmla="*/ 406400 h 3373424"/>
              <a:gd name="connsiteX0" fmla="*/ 0 w 10042219"/>
              <a:gd name="connsiteY0" fmla="*/ 0 h 3373424"/>
              <a:gd name="connsiteX1" fmla="*/ 2946400 w 10042219"/>
              <a:gd name="connsiteY1" fmla="*/ 850900 h 3373424"/>
              <a:gd name="connsiteX2" fmla="*/ 546100 w 10042219"/>
              <a:gd name="connsiteY2" fmla="*/ 2501900 h 3373424"/>
              <a:gd name="connsiteX3" fmla="*/ 546100 w 10042219"/>
              <a:gd name="connsiteY3" fmla="*/ 2501900 h 3373424"/>
              <a:gd name="connsiteX4" fmla="*/ 952500 w 10042219"/>
              <a:gd name="connsiteY4" fmla="*/ 2616200 h 3373424"/>
              <a:gd name="connsiteX5" fmla="*/ 939800 w 10042219"/>
              <a:gd name="connsiteY5" fmla="*/ 2603500 h 3373424"/>
              <a:gd name="connsiteX6" fmla="*/ 571500 w 10042219"/>
              <a:gd name="connsiteY6" fmla="*/ 2921000 h 3373424"/>
              <a:gd name="connsiteX7" fmla="*/ 558800 w 10042219"/>
              <a:gd name="connsiteY7" fmla="*/ 2908300 h 3373424"/>
              <a:gd name="connsiteX8" fmla="*/ 1016000 w 10042219"/>
              <a:gd name="connsiteY8" fmla="*/ 3035300 h 3373424"/>
              <a:gd name="connsiteX9" fmla="*/ 1016000 w 10042219"/>
              <a:gd name="connsiteY9" fmla="*/ 3022600 h 3373424"/>
              <a:gd name="connsiteX10" fmla="*/ 660400 w 10042219"/>
              <a:gd name="connsiteY10" fmla="*/ 3352800 h 3373424"/>
              <a:gd name="connsiteX11" fmla="*/ 660400 w 10042219"/>
              <a:gd name="connsiteY11" fmla="*/ 3340100 h 3373424"/>
              <a:gd name="connsiteX12" fmla="*/ 3606800 w 10042219"/>
              <a:gd name="connsiteY12" fmla="*/ 2603500 h 3373424"/>
              <a:gd name="connsiteX13" fmla="*/ 6375400 w 10042219"/>
              <a:gd name="connsiteY13" fmla="*/ 1422400 h 3373424"/>
              <a:gd name="connsiteX14" fmla="*/ 9715500 w 10042219"/>
              <a:gd name="connsiteY14" fmla="*/ 736600 h 3373424"/>
              <a:gd name="connsiteX15" fmla="*/ 9766300 w 10042219"/>
              <a:gd name="connsiteY15" fmla="*/ 393700 h 3373424"/>
              <a:gd name="connsiteX16" fmla="*/ 9042400 w 10042219"/>
              <a:gd name="connsiteY16" fmla="*/ 254000 h 3373424"/>
              <a:gd name="connsiteX0" fmla="*/ 0 w 10057079"/>
              <a:gd name="connsiteY0" fmla="*/ 0 h 3373424"/>
              <a:gd name="connsiteX1" fmla="*/ 2946400 w 10057079"/>
              <a:gd name="connsiteY1" fmla="*/ 850900 h 3373424"/>
              <a:gd name="connsiteX2" fmla="*/ 546100 w 10057079"/>
              <a:gd name="connsiteY2" fmla="*/ 2501900 h 3373424"/>
              <a:gd name="connsiteX3" fmla="*/ 546100 w 10057079"/>
              <a:gd name="connsiteY3" fmla="*/ 2501900 h 3373424"/>
              <a:gd name="connsiteX4" fmla="*/ 952500 w 10057079"/>
              <a:gd name="connsiteY4" fmla="*/ 2616200 h 3373424"/>
              <a:gd name="connsiteX5" fmla="*/ 939800 w 10057079"/>
              <a:gd name="connsiteY5" fmla="*/ 2603500 h 3373424"/>
              <a:gd name="connsiteX6" fmla="*/ 571500 w 10057079"/>
              <a:gd name="connsiteY6" fmla="*/ 2921000 h 3373424"/>
              <a:gd name="connsiteX7" fmla="*/ 558800 w 10057079"/>
              <a:gd name="connsiteY7" fmla="*/ 2908300 h 3373424"/>
              <a:gd name="connsiteX8" fmla="*/ 1016000 w 10057079"/>
              <a:gd name="connsiteY8" fmla="*/ 3035300 h 3373424"/>
              <a:gd name="connsiteX9" fmla="*/ 1016000 w 10057079"/>
              <a:gd name="connsiteY9" fmla="*/ 3022600 h 3373424"/>
              <a:gd name="connsiteX10" fmla="*/ 660400 w 10057079"/>
              <a:gd name="connsiteY10" fmla="*/ 3352800 h 3373424"/>
              <a:gd name="connsiteX11" fmla="*/ 660400 w 10057079"/>
              <a:gd name="connsiteY11" fmla="*/ 3340100 h 3373424"/>
              <a:gd name="connsiteX12" fmla="*/ 3606800 w 10057079"/>
              <a:gd name="connsiteY12" fmla="*/ 2603500 h 3373424"/>
              <a:gd name="connsiteX13" fmla="*/ 6375400 w 10057079"/>
              <a:gd name="connsiteY13" fmla="*/ 1422400 h 3373424"/>
              <a:gd name="connsiteX14" fmla="*/ 9715500 w 10057079"/>
              <a:gd name="connsiteY14" fmla="*/ 736600 h 3373424"/>
              <a:gd name="connsiteX15" fmla="*/ 9766300 w 10057079"/>
              <a:gd name="connsiteY15" fmla="*/ 393700 h 3373424"/>
              <a:gd name="connsiteX16" fmla="*/ 8724900 w 10057079"/>
              <a:gd name="connsiteY16" fmla="*/ 431800 h 3373424"/>
              <a:gd name="connsiteX0" fmla="*/ 0 w 10196624"/>
              <a:gd name="connsiteY0" fmla="*/ 0 h 3373424"/>
              <a:gd name="connsiteX1" fmla="*/ 2946400 w 10196624"/>
              <a:gd name="connsiteY1" fmla="*/ 850900 h 3373424"/>
              <a:gd name="connsiteX2" fmla="*/ 546100 w 10196624"/>
              <a:gd name="connsiteY2" fmla="*/ 2501900 h 3373424"/>
              <a:gd name="connsiteX3" fmla="*/ 546100 w 10196624"/>
              <a:gd name="connsiteY3" fmla="*/ 2501900 h 3373424"/>
              <a:gd name="connsiteX4" fmla="*/ 952500 w 10196624"/>
              <a:gd name="connsiteY4" fmla="*/ 2616200 h 3373424"/>
              <a:gd name="connsiteX5" fmla="*/ 939800 w 10196624"/>
              <a:gd name="connsiteY5" fmla="*/ 2603500 h 3373424"/>
              <a:gd name="connsiteX6" fmla="*/ 571500 w 10196624"/>
              <a:gd name="connsiteY6" fmla="*/ 2921000 h 3373424"/>
              <a:gd name="connsiteX7" fmla="*/ 558800 w 10196624"/>
              <a:gd name="connsiteY7" fmla="*/ 2908300 h 3373424"/>
              <a:gd name="connsiteX8" fmla="*/ 1016000 w 10196624"/>
              <a:gd name="connsiteY8" fmla="*/ 3035300 h 3373424"/>
              <a:gd name="connsiteX9" fmla="*/ 1016000 w 10196624"/>
              <a:gd name="connsiteY9" fmla="*/ 3022600 h 3373424"/>
              <a:gd name="connsiteX10" fmla="*/ 660400 w 10196624"/>
              <a:gd name="connsiteY10" fmla="*/ 3352800 h 3373424"/>
              <a:gd name="connsiteX11" fmla="*/ 660400 w 10196624"/>
              <a:gd name="connsiteY11" fmla="*/ 3340100 h 3373424"/>
              <a:gd name="connsiteX12" fmla="*/ 3606800 w 10196624"/>
              <a:gd name="connsiteY12" fmla="*/ 2603500 h 3373424"/>
              <a:gd name="connsiteX13" fmla="*/ 6375400 w 10196624"/>
              <a:gd name="connsiteY13" fmla="*/ 1422400 h 3373424"/>
              <a:gd name="connsiteX14" fmla="*/ 9715500 w 10196624"/>
              <a:gd name="connsiteY14" fmla="*/ 736600 h 3373424"/>
              <a:gd name="connsiteX15" fmla="*/ 9766300 w 10196624"/>
              <a:gd name="connsiteY15" fmla="*/ 393700 h 3373424"/>
              <a:gd name="connsiteX16" fmla="*/ 6261100 w 10196624"/>
              <a:gd name="connsiteY16" fmla="*/ 6477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6273799 w 10197430"/>
              <a:gd name="connsiteY17" fmla="*/ 6858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4940299 w 10197430"/>
              <a:gd name="connsiteY17" fmla="*/ 533400 h 3373424"/>
              <a:gd name="connsiteX0" fmla="*/ 0 w 10197430"/>
              <a:gd name="connsiteY0" fmla="*/ 0 h 3373424"/>
              <a:gd name="connsiteX1" fmla="*/ 2946400 w 10197430"/>
              <a:gd name="connsiteY1" fmla="*/ 850900 h 3373424"/>
              <a:gd name="connsiteX2" fmla="*/ 546100 w 10197430"/>
              <a:gd name="connsiteY2" fmla="*/ 2501900 h 3373424"/>
              <a:gd name="connsiteX3" fmla="*/ 546100 w 10197430"/>
              <a:gd name="connsiteY3" fmla="*/ 2501900 h 3373424"/>
              <a:gd name="connsiteX4" fmla="*/ 952500 w 10197430"/>
              <a:gd name="connsiteY4" fmla="*/ 2616200 h 3373424"/>
              <a:gd name="connsiteX5" fmla="*/ 939800 w 10197430"/>
              <a:gd name="connsiteY5" fmla="*/ 2603500 h 3373424"/>
              <a:gd name="connsiteX6" fmla="*/ 571500 w 10197430"/>
              <a:gd name="connsiteY6" fmla="*/ 2921000 h 3373424"/>
              <a:gd name="connsiteX7" fmla="*/ 558800 w 10197430"/>
              <a:gd name="connsiteY7" fmla="*/ 2908300 h 3373424"/>
              <a:gd name="connsiteX8" fmla="*/ 1016000 w 10197430"/>
              <a:gd name="connsiteY8" fmla="*/ 3035300 h 3373424"/>
              <a:gd name="connsiteX9" fmla="*/ 1016000 w 10197430"/>
              <a:gd name="connsiteY9" fmla="*/ 3022600 h 3373424"/>
              <a:gd name="connsiteX10" fmla="*/ 660400 w 10197430"/>
              <a:gd name="connsiteY10" fmla="*/ 3352800 h 3373424"/>
              <a:gd name="connsiteX11" fmla="*/ 660400 w 10197430"/>
              <a:gd name="connsiteY11" fmla="*/ 3340100 h 3373424"/>
              <a:gd name="connsiteX12" fmla="*/ 3606800 w 10197430"/>
              <a:gd name="connsiteY12" fmla="*/ 2603500 h 3373424"/>
              <a:gd name="connsiteX13" fmla="*/ 6375400 w 10197430"/>
              <a:gd name="connsiteY13" fmla="*/ 1422400 h 3373424"/>
              <a:gd name="connsiteX14" fmla="*/ 9715500 w 10197430"/>
              <a:gd name="connsiteY14" fmla="*/ 736600 h 3373424"/>
              <a:gd name="connsiteX15" fmla="*/ 9766300 w 10197430"/>
              <a:gd name="connsiteY15" fmla="*/ 393700 h 3373424"/>
              <a:gd name="connsiteX16" fmla="*/ 6248400 w 10197430"/>
              <a:gd name="connsiteY16" fmla="*/ 660400 h 3373424"/>
              <a:gd name="connsiteX17" fmla="*/ 3098799 w 10197430"/>
              <a:gd name="connsiteY17" fmla="*/ 25400 h 3373424"/>
              <a:gd name="connsiteX0" fmla="*/ 0 w 10197430"/>
              <a:gd name="connsiteY0" fmla="*/ 29631 h 3403055"/>
              <a:gd name="connsiteX1" fmla="*/ 2946400 w 10197430"/>
              <a:gd name="connsiteY1" fmla="*/ 880531 h 3403055"/>
              <a:gd name="connsiteX2" fmla="*/ 546100 w 10197430"/>
              <a:gd name="connsiteY2" fmla="*/ 2531531 h 3403055"/>
              <a:gd name="connsiteX3" fmla="*/ 546100 w 10197430"/>
              <a:gd name="connsiteY3" fmla="*/ 2531531 h 3403055"/>
              <a:gd name="connsiteX4" fmla="*/ 952500 w 10197430"/>
              <a:gd name="connsiteY4" fmla="*/ 2645831 h 3403055"/>
              <a:gd name="connsiteX5" fmla="*/ 939800 w 10197430"/>
              <a:gd name="connsiteY5" fmla="*/ 2633131 h 3403055"/>
              <a:gd name="connsiteX6" fmla="*/ 571500 w 10197430"/>
              <a:gd name="connsiteY6" fmla="*/ 2950631 h 3403055"/>
              <a:gd name="connsiteX7" fmla="*/ 558800 w 10197430"/>
              <a:gd name="connsiteY7" fmla="*/ 2937931 h 3403055"/>
              <a:gd name="connsiteX8" fmla="*/ 1016000 w 10197430"/>
              <a:gd name="connsiteY8" fmla="*/ 3064931 h 3403055"/>
              <a:gd name="connsiteX9" fmla="*/ 1016000 w 10197430"/>
              <a:gd name="connsiteY9" fmla="*/ 3052231 h 3403055"/>
              <a:gd name="connsiteX10" fmla="*/ 660400 w 10197430"/>
              <a:gd name="connsiteY10" fmla="*/ 3382431 h 3403055"/>
              <a:gd name="connsiteX11" fmla="*/ 660400 w 10197430"/>
              <a:gd name="connsiteY11" fmla="*/ 3369731 h 3403055"/>
              <a:gd name="connsiteX12" fmla="*/ 3606800 w 10197430"/>
              <a:gd name="connsiteY12" fmla="*/ 2633131 h 3403055"/>
              <a:gd name="connsiteX13" fmla="*/ 6375400 w 10197430"/>
              <a:gd name="connsiteY13" fmla="*/ 1452031 h 3403055"/>
              <a:gd name="connsiteX14" fmla="*/ 9715500 w 10197430"/>
              <a:gd name="connsiteY14" fmla="*/ 766231 h 3403055"/>
              <a:gd name="connsiteX15" fmla="*/ 9766300 w 10197430"/>
              <a:gd name="connsiteY15" fmla="*/ 423331 h 3403055"/>
              <a:gd name="connsiteX16" fmla="*/ 6248400 w 10197430"/>
              <a:gd name="connsiteY16" fmla="*/ 690031 h 3403055"/>
              <a:gd name="connsiteX17" fmla="*/ 3098799 w 10197430"/>
              <a:gd name="connsiteY17" fmla="*/ 55031 h 3403055"/>
              <a:gd name="connsiteX18" fmla="*/ 3073399 w 10197430"/>
              <a:gd name="connsiteY18" fmla="*/ 29631 h 3403055"/>
              <a:gd name="connsiteX0" fmla="*/ 25401 w 10222831"/>
              <a:gd name="connsiteY0" fmla="*/ 39452 h 3412876"/>
              <a:gd name="connsiteX1" fmla="*/ 2971801 w 10222831"/>
              <a:gd name="connsiteY1" fmla="*/ 890352 h 3412876"/>
              <a:gd name="connsiteX2" fmla="*/ 571501 w 10222831"/>
              <a:gd name="connsiteY2" fmla="*/ 2541352 h 3412876"/>
              <a:gd name="connsiteX3" fmla="*/ 571501 w 10222831"/>
              <a:gd name="connsiteY3" fmla="*/ 2541352 h 3412876"/>
              <a:gd name="connsiteX4" fmla="*/ 977901 w 10222831"/>
              <a:gd name="connsiteY4" fmla="*/ 2655652 h 3412876"/>
              <a:gd name="connsiteX5" fmla="*/ 965201 w 10222831"/>
              <a:gd name="connsiteY5" fmla="*/ 2642952 h 3412876"/>
              <a:gd name="connsiteX6" fmla="*/ 596901 w 10222831"/>
              <a:gd name="connsiteY6" fmla="*/ 2960452 h 3412876"/>
              <a:gd name="connsiteX7" fmla="*/ 584201 w 10222831"/>
              <a:gd name="connsiteY7" fmla="*/ 2947752 h 3412876"/>
              <a:gd name="connsiteX8" fmla="*/ 1041401 w 10222831"/>
              <a:gd name="connsiteY8" fmla="*/ 3074752 h 3412876"/>
              <a:gd name="connsiteX9" fmla="*/ 1041401 w 10222831"/>
              <a:gd name="connsiteY9" fmla="*/ 3062052 h 3412876"/>
              <a:gd name="connsiteX10" fmla="*/ 685801 w 10222831"/>
              <a:gd name="connsiteY10" fmla="*/ 3392252 h 3412876"/>
              <a:gd name="connsiteX11" fmla="*/ 685801 w 10222831"/>
              <a:gd name="connsiteY11" fmla="*/ 3379552 h 3412876"/>
              <a:gd name="connsiteX12" fmla="*/ 3632201 w 10222831"/>
              <a:gd name="connsiteY12" fmla="*/ 2642952 h 3412876"/>
              <a:gd name="connsiteX13" fmla="*/ 6400801 w 10222831"/>
              <a:gd name="connsiteY13" fmla="*/ 1461852 h 3412876"/>
              <a:gd name="connsiteX14" fmla="*/ 9740901 w 10222831"/>
              <a:gd name="connsiteY14" fmla="*/ 776052 h 3412876"/>
              <a:gd name="connsiteX15" fmla="*/ 9791701 w 10222831"/>
              <a:gd name="connsiteY15" fmla="*/ 433152 h 3412876"/>
              <a:gd name="connsiteX16" fmla="*/ 6273801 w 10222831"/>
              <a:gd name="connsiteY16" fmla="*/ 699852 h 3412876"/>
              <a:gd name="connsiteX17" fmla="*/ 3124200 w 10222831"/>
              <a:gd name="connsiteY17" fmla="*/ 64852 h 3412876"/>
              <a:gd name="connsiteX18" fmla="*/ 0 w 10222831"/>
              <a:gd name="connsiteY18" fmla="*/ 14052 h 3412876"/>
              <a:gd name="connsiteX0" fmla="*/ 25401 w 10222831"/>
              <a:gd name="connsiteY0" fmla="*/ 113952 h 3487376"/>
              <a:gd name="connsiteX1" fmla="*/ 2971801 w 10222831"/>
              <a:gd name="connsiteY1" fmla="*/ 964852 h 3487376"/>
              <a:gd name="connsiteX2" fmla="*/ 571501 w 10222831"/>
              <a:gd name="connsiteY2" fmla="*/ 2615852 h 3487376"/>
              <a:gd name="connsiteX3" fmla="*/ 571501 w 10222831"/>
              <a:gd name="connsiteY3" fmla="*/ 2615852 h 3487376"/>
              <a:gd name="connsiteX4" fmla="*/ 977901 w 10222831"/>
              <a:gd name="connsiteY4" fmla="*/ 2730152 h 3487376"/>
              <a:gd name="connsiteX5" fmla="*/ 965201 w 10222831"/>
              <a:gd name="connsiteY5" fmla="*/ 2717452 h 3487376"/>
              <a:gd name="connsiteX6" fmla="*/ 596901 w 10222831"/>
              <a:gd name="connsiteY6" fmla="*/ 3034952 h 3487376"/>
              <a:gd name="connsiteX7" fmla="*/ 584201 w 10222831"/>
              <a:gd name="connsiteY7" fmla="*/ 3022252 h 3487376"/>
              <a:gd name="connsiteX8" fmla="*/ 1041401 w 10222831"/>
              <a:gd name="connsiteY8" fmla="*/ 3149252 h 3487376"/>
              <a:gd name="connsiteX9" fmla="*/ 1041401 w 10222831"/>
              <a:gd name="connsiteY9" fmla="*/ 3136552 h 3487376"/>
              <a:gd name="connsiteX10" fmla="*/ 685801 w 10222831"/>
              <a:gd name="connsiteY10" fmla="*/ 3466752 h 3487376"/>
              <a:gd name="connsiteX11" fmla="*/ 685801 w 10222831"/>
              <a:gd name="connsiteY11" fmla="*/ 3454052 h 3487376"/>
              <a:gd name="connsiteX12" fmla="*/ 3632201 w 10222831"/>
              <a:gd name="connsiteY12" fmla="*/ 2717452 h 3487376"/>
              <a:gd name="connsiteX13" fmla="*/ 6400801 w 10222831"/>
              <a:gd name="connsiteY13" fmla="*/ 1536352 h 3487376"/>
              <a:gd name="connsiteX14" fmla="*/ 9740901 w 10222831"/>
              <a:gd name="connsiteY14" fmla="*/ 850552 h 3487376"/>
              <a:gd name="connsiteX15" fmla="*/ 9791701 w 10222831"/>
              <a:gd name="connsiteY15" fmla="*/ 507652 h 3487376"/>
              <a:gd name="connsiteX16" fmla="*/ 6273801 w 10222831"/>
              <a:gd name="connsiteY16" fmla="*/ 774352 h 3487376"/>
              <a:gd name="connsiteX17" fmla="*/ 2832100 w 10222831"/>
              <a:gd name="connsiteY17" fmla="*/ 37752 h 3487376"/>
              <a:gd name="connsiteX18" fmla="*/ 0 w 10222831"/>
              <a:gd name="connsiteY18" fmla="*/ 88552 h 3487376"/>
              <a:gd name="connsiteX0" fmla="*/ 25401 w 10258868"/>
              <a:gd name="connsiteY0" fmla="*/ 113952 h 3487376"/>
              <a:gd name="connsiteX1" fmla="*/ 2971801 w 10258868"/>
              <a:gd name="connsiteY1" fmla="*/ 964852 h 3487376"/>
              <a:gd name="connsiteX2" fmla="*/ 571501 w 10258868"/>
              <a:gd name="connsiteY2" fmla="*/ 2615852 h 3487376"/>
              <a:gd name="connsiteX3" fmla="*/ 571501 w 10258868"/>
              <a:gd name="connsiteY3" fmla="*/ 2615852 h 3487376"/>
              <a:gd name="connsiteX4" fmla="*/ 977901 w 10258868"/>
              <a:gd name="connsiteY4" fmla="*/ 2730152 h 3487376"/>
              <a:gd name="connsiteX5" fmla="*/ 965201 w 10258868"/>
              <a:gd name="connsiteY5" fmla="*/ 2717452 h 3487376"/>
              <a:gd name="connsiteX6" fmla="*/ 596901 w 10258868"/>
              <a:gd name="connsiteY6" fmla="*/ 3034952 h 3487376"/>
              <a:gd name="connsiteX7" fmla="*/ 584201 w 10258868"/>
              <a:gd name="connsiteY7" fmla="*/ 3022252 h 3487376"/>
              <a:gd name="connsiteX8" fmla="*/ 1041401 w 10258868"/>
              <a:gd name="connsiteY8" fmla="*/ 3149252 h 3487376"/>
              <a:gd name="connsiteX9" fmla="*/ 1041401 w 10258868"/>
              <a:gd name="connsiteY9" fmla="*/ 3136552 h 3487376"/>
              <a:gd name="connsiteX10" fmla="*/ 685801 w 10258868"/>
              <a:gd name="connsiteY10" fmla="*/ 3466752 h 3487376"/>
              <a:gd name="connsiteX11" fmla="*/ 685801 w 10258868"/>
              <a:gd name="connsiteY11" fmla="*/ 3454052 h 3487376"/>
              <a:gd name="connsiteX12" fmla="*/ 3632201 w 10258868"/>
              <a:gd name="connsiteY12" fmla="*/ 2717452 h 3487376"/>
              <a:gd name="connsiteX13" fmla="*/ 6400801 w 10258868"/>
              <a:gd name="connsiteY13" fmla="*/ 1536352 h 3487376"/>
              <a:gd name="connsiteX14" fmla="*/ 9804401 w 10258868"/>
              <a:gd name="connsiteY14" fmla="*/ 761652 h 3487376"/>
              <a:gd name="connsiteX15" fmla="*/ 9791701 w 10258868"/>
              <a:gd name="connsiteY15" fmla="*/ 507652 h 3487376"/>
              <a:gd name="connsiteX16" fmla="*/ 6273801 w 10258868"/>
              <a:gd name="connsiteY16" fmla="*/ 774352 h 3487376"/>
              <a:gd name="connsiteX17" fmla="*/ 2832100 w 10258868"/>
              <a:gd name="connsiteY17" fmla="*/ 37752 h 3487376"/>
              <a:gd name="connsiteX18" fmla="*/ 0 w 10258868"/>
              <a:gd name="connsiteY18" fmla="*/ 88552 h 3487376"/>
              <a:gd name="connsiteX0" fmla="*/ 25401 w 10258868"/>
              <a:gd name="connsiteY0" fmla="*/ 113952 h 3487376"/>
              <a:gd name="connsiteX1" fmla="*/ 2971801 w 10258868"/>
              <a:gd name="connsiteY1" fmla="*/ 964852 h 3487376"/>
              <a:gd name="connsiteX2" fmla="*/ 571501 w 10258868"/>
              <a:gd name="connsiteY2" fmla="*/ 2615852 h 3487376"/>
              <a:gd name="connsiteX3" fmla="*/ 571501 w 10258868"/>
              <a:gd name="connsiteY3" fmla="*/ 2615852 h 3487376"/>
              <a:gd name="connsiteX4" fmla="*/ 977901 w 10258868"/>
              <a:gd name="connsiteY4" fmla="*/ 2730152 h 3487376"/>
              <a:gd name="connsiteX5" fmla="*/ 965201 w 10258868"/>
              <a:gd name="connsiteY5" fmla="*/ 2717452 h 3487376"/>
              <a:gd name="connsiteX6" fmla="*/ 596901 w 10258868"/>
              <a:gd name="connsiteY6" fmla="*/ 3034952 h 3487376"/>
              <a:gd name="connsiteX7" fmla="*/ 584201 w 10258868"/>
              <a:gd name="connsiteY7" fmla="*/ 3022252 h 3487376"/>
              <a:gd name="connsiteX8" fmla="*/ 1041401 w 10258868"/>
              <a:gd name="connsiteY8" fmla="*/ 3149252 h 3487376"/>
              <a:gd name="connsiteX9" fmla="*/ 1041401 w 10258868"/>
              <a:gd name="connsiteY9" fmla="*/ 3136552 h 3487376"/>
              <a:gd name="connsiteX10" fmla="*/ 685801 w 10258868"/>
              <a:gd name="connsiteY10" fmla="*/ 3466752 h 3487376"/>
              <a:gd name="connsiteX11" fmla="*/ 685801 w 10258868"/>
              <a:gd name="connsiteY11" fmla="*/ 3454052 h 3487376"/>
              <a:gd name="connsiteX12" fmla="*/ 3632201 w 10258868"/>
              <a:gd name="connsiteY12" fmla="*/ 2717452 h 3487376"/>
              <a:gd name="connsiteX13" fmla="*/ 6400801 w 10258868"/>
              <a:gd name="connsiteY13" fmla="*/ 1536352 h 3487376"/>
              <a:gd name="connsiteX14" fmla="*/ 9804401 w 10258868"/>
              <a:gd name="connsiteY14" fmla="*/ 761652 h 3487376"/>
              <a:gd name="connsiteX15" fmla="*/ 9791701 w 10258868"/>
              <a:gd name="connsiteY15" fmla="*/ 507652 h 3487376"/>
              <a:gd name="connsiteX16" fmla="*/ 6273801 w 10258868"/>
              <a:gd name="connsiteY16" fmla="*/ 774352 h 3487376"/>
              <a:gd name="connsiteX17" fmla="*/ 2832100 w 10258868"/>
              <a:gd name="connsiteY17" fmla="*/ 37752 h 3487376"/>
              <a:gd name="connsiteX18" fmla="*/ 0 w 10258868"/>
              <a:gd name="connsiteY18" fmla="*/ 88552 h 3487376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77901 w 10258868"/>
              <a:gd name="connsiteY4" fmla="*/ 2730152 h 3488303"/>
              <a:gd name="connsiteX5" fmla="*/ 965201 w 10258868"/>
              <a:gd name="connsiteY5" fmla="*/ 2717452 h 3488303"/>
              <a:gd name="connsiteX6" fmla="*/ 596901 w 10258868"/>
              <a:gd name="connsiteY6" fmla="*/ 3034952 h 3488303"/>
              <a:gd name="connsiteX7" fmla="*/ 584201 w 10258868"/>
              <a:gd name="connsiteY7" fmla="*/ 3022252 h 3488303"/>
              <a:gd name="connsiteX8" fmla="*/ 1041401 w 10258868"/>
              <a:gd name="connsiteY8" fmla="*/ 3149252 h 3488303"/>
              <a:gd name="connsiteX9" fmla="*/ 1047751 w 10258868"/>
              <a:gd name="connsiteY9" fmla="*/ 3123852 h 3488303"/>
              <a:gd name="connsiteX10" fmla="*/ 685801 w 10258868"/>
              <a:gd name="connsiteY10" fmla="*/ 3466752 h 3488303"/>
              <a:gd name="connsiteX11" fmla="*/ 685801 w 10258868"/>
              <a:gd name="connsiteY11" fmla="*/ 3454052 h 3488303"/>
              <a:gd name="connsiteX12" fmla="*/ 3632201 w 10258868"/>
              <a:gd name="connsiteY12" fmla="*/ 2717452 h 3488303"/>
              <a:gd name="connsiteX13" fmla="*/ 6400801 w 10258868"/>
              <a:gd name="connsiteY13" fmla="*/ 1536352 h 3488303"/>
              <a:gd name="connsiteX14" fmla="*/ 9804401 w 10258868"/>
              <a:gd name="connsiteY14" fmla="*/ 761652 h 3488303"/>
              <a:gd name="connsiteX15" fmla="*/ 9791701 w 10258868"/>
              <a:gd name="connsiteY15" fmla="*/ 507652 h 3488303"/>
              <a:gd name="connsiteX16" fmla="*/ 6273801 w 10258868"/>
              <a:gd name="connsiteY16" fmla="*/ 774352 h 3488303"/>
              <a:gd name="connsiteX17" fmla="*/ 2832100 w 10258868"/>
              <a:gd name="connsiteY17" fmla="*/ 37752 h 3488303"/>
              <a:gd name="connsiteX18" fmla="*/ 0 w 10258868"/>
              <a:gd name="connsiteY18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965201 w 10258868"/>
              <a:gd name="connsiteY5" fmla="*/ 2717452 h 3488303"/>
              <a:gd name="connsiteX6" fmla="*/ 596901 w 10258868"/>
              <a:gd name="connsiteY6" fmla="*/ 3034952 h 3488303"/>
              <a:gd name="connsiteX7" fmla="*/ 584201 w 10258868"/>
              <a:gd name="connsiteY7" fmla="*/ 3022252 h 3488303"/>
              <a:gd name="connsiteX8" fmla="*/ 1041401 w 10258868"/>
              <a:gd name="connsiteY8" fmla="*/ 3149252 h 3488303"/>
              <a:gd name="connsiteX9" fmla="*/ 1047751 w 10258868"/>
              <a:gd name="connsiteY9" fmla="*/ 3123852 h 3488303"/>
              <a:gd name="connsiteX10" fmla="*/ 685801 w 10258868"/>
              <a:gd name="connsiteY10" fmla="*/ 3466752 h 3488303"/>
              <a:gd name="connsiteX11" fmla="*/ 685801 w 10258868"/>
              <a:gd name="connsiteY11" fmla="*/ 3454052 h 3488303"/>
              <a:gd name="connsiteX12" fmla="*/ 3632201 w 10258868"/>
              <a:gd name="connsiteY12" fmla="*/ 2717452 h 3488303"/>
              <a:gd name="connsiteX13" fmla="*/ 6400801 w 10258868"/>
              <a:gd name="connsiteY13" fmla="*/ 1536352 h 3488303"/>
              <a:gd name="connsiteX14" fmla="*/ 9804401 w 10258868"/>
              <a:gd name="connsiteY14" fmla="*/ 761652 h 3488303"/>
              <a:gd name="connsiteX15" fmla="*/ 9791701 w 10258868"/>
              <a:gd name="connsiteY15" fmla="*/ 507652 h 3488303"/>
              <a:gd name="connsiteX16" fmla="*/ 6273801 w 10258868"/>
              <a:gd name="connsiteY16" fmla="*/ 774352 h 3488303"/>
              <a:gd name="connsiteX17" fmla="*/ 2832100 w 10258868"/>
              <a:gd name="connsiteY17" fmla="*/ 37752 h 3488303"/>
              <a:gd name="connsiteX18" fmla="*/ 0 w 10258868"/>
              <a:gd name="connsiteY18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584201 w 10258868"/>
              <a:gd name="connsiteY6" fmla="*/ 3022252 h 3488303"/>
              <a:gd name="connsiteX7" fmla="*/ 1041401 w 10258868"/>
              <a:gd name="connsiteY7" fmla="*/ 3149252 h 3488303"/>
              <a:gd name="connsiteX8" fmla="*/ 1047751 w 10258868"/>
              <a:gd name="connsiteY8" fmla="*/ 3123852 h 3488303"/>
              <a:gd name="connsiteX9" fmla="*/ 685801 w 10258868"/>
              <a:gd name="connsiteY9" fmla="*/ 3466752 h 3488303"/>
              <a:gd name="connsiteX10" fmla="*/ 685801 w 10258868"/>
              <a:gd name="connsiteY10" fmla="*/ 3454052 h 3488303"/>
              <a:gd name="connsiteX11" fmla="*/ 3632201 w 10258868"/>
              <a:gd name="connsiteY11" fmla="*/ 2717452 h 3488303"/>
              <a:gd name="connsiteX12" fmla="*/ 6400801 w 10258868"/>
              <a:gd name="connsiteY12" fmla="*/ 1536352 h 3488303"/>
              <a:gd name="connsiteX13" fmla="*/ 9804401 w 10258868"/>
              <a:gd name="connsiteY13" fmla="*/ 761652 h 3488303"/>
              <a:gd name="connsiteX14" fmla="*/ 9791701 w 10258868"/>
              <a:gd name="connsiteY14" fmla="*/ 507652 h 3488303"/>
              <a:gd name="connsiteX15" fmla="*/ 6273801 w 10258868"/>
              <a:gd name="connsiteY15" fmla="*/ 774352 h 3488303"/>
              <a:gd name="connsiteX16" fmla="*/ 2832100 w 10258868"/>
              <a:gd name="connsiteY16" fmla="*/ 37752 h 3488303"/>
              <a:gd name="connsiteX17" fmla="*/ 0 w 10258868"/>
              <a:gd name="connsiteY17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596901 w 10258868"/>
              <a:gd name="connsiteY5" fmla="*/ 3034952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1401 w 10258868"/>
              <a:gd name="connsiteY6" fmla="*/ 3149252 h 3488303"/>
              <a:gd name="connsiteX7" fmla="*/ 1047751 w 10258868"/>
              <a:gd name="connsiteY7" fmla="*/ 3123852 h 3488303"/>
              <a:gd name="connsiteX8" fmla="*/ 685801 w 10258868"/>
              <a:gd name="connsiteY8" fmla="*/ 3466752 h 3488303"/>
              <a:gd name="connsiteX9" fmla="*/ 685801 w 10258868"/>
              <a:gd name="connsiteY9" fmla="*/ 3454052 h 3488303"/>
              <a:gd name="connsiteX10" fmla="*/ 3632201 w 10258868"/>
              <a:gd name="connsiteY10" fmla="*/ 2717452 h 3488303"/>
              <a:gd name="connsiteX11" fmla="*/ 6400801 w 10258868"/>
              <a:gd name="connsiteY11" fmla="*/ 1536352 h 3488303"/>
              <a:gd name="connsiteX12" fmla="*/ 9804401 w 10258868"/>
              <a:gd name="connsiteY12" fmla="*/ 761652 h 3488303"/>
              <a:gd name="connsiteX13" fmla="*/ 9791701 w 10258868"/>
              <a:gd name="connsiteY13" fmla="*/ 507652 h 3488303"/>
              <a:gd name="connsiteX14" fmla="*/ 6273801 w 10258868"/>
              <a:gd name="connsiteY14" fmla="*/ 774352 h 3488303"/>
              <a:gd name="connsiteX15" fmla="*/ 2832100 w 10258868"/>
              <a:gd name="connsiteY15" fmla="*/ 37752 h 3488303"/>
              <a:gd name="connsiteX16" fmla="*/ 0 w 10258868"/>
              <a:gd name="connsiteY16" fmla="*/ 88552 h 3488303"/>
              <a:gd name="connsiteX0" fmla="*/ 25401 w 10258868"/>
              <a:gd name="connsiteY0" fmla="*/ 113952 h 3488303"/>
              <a:gd name="connsiteX1" fmla="*/ 2971801 w 10258868"/>
              <a:gd name="connsiteY1" fmla="*/ 964852 h 3488303"/>
              <a:gd name="connsiteX2" fmla="*/ 571501 w 10258868"/>
              <a:gd name="connsiteY2" fmla="*/ 2615852 h 3488303"/>
              <a:gd name="connsiteX3" fmla="*/ 571501 w 10258868"/>
              <a:gd name="connsiteY3" fmla="*/ 2615852 h 3488303"/>
              <a:gd name="connsiteX4" fmla="*/ 958851 w 10258868"/>
              <a:gd name="connsiteY4" fmla="*/ 2719569 h 3488303"/>
              <a:gd name="connsiteX5" fmla="*/ 666751 w 10258868"/>
              <a:gd name="connsiteY5" fmla="*/ 3039185 h 3488303"/>
              <a:gd name="connsiteX6" fmla="*/ 1047751 w 10258868"/>
              <a:gd name="connsiteY6" fmla="*/ 3123852 h 3488303"/>
              <a:gd name="connsiteX7" fmla="*/ 685801 w 10258868"/>
              <a:gd name="connsiteY7" fmla="*/ 3466752 h 3488303"/>
              <a:gd name="connsiteX8" fmla="*/ 685801 w 10258868"/>
              <a:gd name="connsiteY8" fmla="*/ 3454052 h 3488303"/>
              <a:gd name="connsiteX9" fmla="*/ 3632201 w 10258868"/>
              <a:gd name="connsiteY9" fmla="*/ 2717452 h 3488303"/>
              <a:gd name="connsiteX10" fmla="*/ 6400801 w 10258868"/>
              <a:gd name="connsiteY10" fmla="*/ 1536352 h 3488303"/>
              <a:gd name="connsiteX11" fmla="*/ 9804401 w 10258868"/>
              <a:gd name="connsiteY11" fmla="*/ 761652 h 3488303"/>
              <a:gd name="connsiteX12" fmla="*/ 9791701 w 10258868"/>
              <a:gd name="connsiteY12" fmla="*/ 507652 h 3488303"/>
              <a:gd name="connsiteX13" fmla="*/ 6273801 w 10258868"/>
              <a:gd name="connsiteY13" fmla="*/ 774352 h 3488303"/>
              <a:gd name="connsiteX14" fmla="*/ 2832100 w 10258868"/>
              <a:gd name="connsiteY14" fmla="*/ 37752 h 3488303"/>
              <a:gd name="connsiteX15" fmla="*/ 0 w 10258868"/>
              <a:gd name="connsiteY15" fmla="*/ 88552 h 3488303"/>
              <a:gd name="connsiteX0" fmla="*/ 25401 w 10258868"/>
              <a:gd name="connsiteY0" fmla="*/ 113952 h 3486449"/>
              <a:gd name="connsiteX1" fmla="*/ 2971801 w 10258868"/>
              <a:gd name="connsiteY1" fmla="*/ 964852 h 3486449"/>
              <a:gd name="connsiteX2" fmla="*/ 571501 w 10258868"/>
              <a:gd name="connsiteY2" fmla="*/ 2615852 h 3486449"/>
              <a:gd name="connsiteX3" fmla="*/ 571501 w 10258868"/>
              <a:gd name="connsiteY3" fmla="*/ 2615852 h 3486449"/>
              <a:gd name="connsiteX4" fmla="*/ 958851 w 10258868"/>
              <a:gd name="connsiteY4" fmla="*/ 2719569 h 3486449"/>
              <a:gd name="connsiteX5" fmla="*/ 666751 w 10258868"/>
              <a:gd name="connsiteY5" fmla="*/ 3039185 h 3486449"/>
              <a:gd name="connsiteX6" fmla="*/ 1026584 w 10258868"/>
              <a:gd name="connsiteY6" fmla="*/ 3149252 h 3486449"/>
              <a:gd name="connsiteX7" fmla="*/ 685801 w 10258868"/>
              <a:gd name="connsiteY7" fmla="*/ 3466752 h 3486449"/>
              <a:gd name="connsiteX8" fmla="*/ 685801 w 10258868"/>
              <a:gd name="connsiteY8" fmla="*/ 3454052 h 3486449"/>
              <a:gd name="connsiteX9" fmla="*/ 3632201 w 10258868"/>
              <a:gd name="connsiteY9" fmla="*/ 2717452 h 3486449"/>
              <a:gd name="connsiteX10" fmla="*/ 6400801 w 10258868"/>
              <a:gd name="connsiteY10" fmla="*/ 1536352 h 3486449"/>
              <a:gd name="connsiteX11" fmla="*/ 9804401 w 10258868"/>
              <a:gd name="connsiteY11" fmla="*/ 761652 h 3486449"/>
              <a:gd name="connsiteX12" fmla="*/ 9791701 w 10258868"/>
              <a:gd name="connsiteY12" fmla="*/ 507652 h 3486449"/>
              <a:gd name="connsiteX13" fmla="*/ 6273801 w 10258868"/>
              <a:gd name="connsiteY13" fmla="*/ 774352 h 3486449"/>
              <a:gd name="connsiteX14" fmla="*/ 2832100 w 10258868"/>
              <a:gd name="connsiteY14" fmla="*/ 37752 h 3486449"/>
              <a:gd name="connsiteX15" fmla="*/ 0 w 10258868"/>
              <a:gd name="connsiteY15" fmla="*/ 88552 h 3486449"/>
              <a:gd name="connsiteX0" fmla="*/ 25401 w 10258868"/>
              <a:gd name="connsiteY0" fmla="*/ 113952 h 3486449"/>
              <a:gd name="connsiteX1" fmla="*/ 2971801 w 10258868"/>
              <a:gd name="connsiteY1" fmla="*/ 964852 h 3486449"/>
              <a:gd name="connsiteX2" fmla="*/ 571501 w 10258868"/>
              <a:gd name="connsiteY2" fmla="*/ 2615852 h 3486449"/>
              <a:gd name="connsiteX3" fmla="*/ 571501 w 10258868"/>
              <a:gd name="connsiteY3" fmla="*/ 2615852 h 3486449"/>
              <a:gd name="connsiteX4" fmla="*/ 958851 w 10258868"/>
              <a:gd name="connsiteY4" fmla="*/ 2719569 h 3486449"/>
              <a:gd name="connsiteX5" fmla="*/ 666751 w 10258868"/>
              <a:gd name="connsiteY5" fmla="*/ 3039185 h 3486449"/>
              <a:gd name="connsiteX6" fmla="*/ 1026584 w 10258868"/>
              <a:gd name="connsiteY6" fmla="*/ 3149252 h 3486449"/>
              <a:gd name="connsiteX7" fmla="*/ 685801 w 10258868"/>
              <a:gd name="connsiteY7" fmla="*/ 3466752 h 3486449"/>
              <a:gd name="connsiteX8" fmla="*/ 685801 w 10258868"/>
              <a:gd name="connsiteY8" fmla="*/ 3454052 h 3486449"/>
              <a:gd name="connsiteX9" fmla="*/ 3632201 w 10258868"/>
              <a:gd name="connsiteY9" fmla="*/ 2717452 h 3486449"/>
              <a:gd name="connsiteX10" fmla="*/ 6400801 w 10258868"/>
              <a:gd name="connsiteY10" fmla="*/ 1536352 h 3486449"/>
              <a:gd name="connsiteX11" fmla="*/ 9804401 w 10258868"/>
              <a:gd name="connsiteY11" fmla="*/ 761652 h 3486449"/>
              <a:gd name="connsiteX12" fmla="*/ 9791701 w 10258868"/>
              <a:gd name="connsiteY12" fmla="*/ 507652 h 3486449"/>
              <a:gd name="connsiteX13" fmla="*/ 6273801 w 10258868"/>
              <a:gd name="connsiteY13" fmla="*/ 774352 h 3486449"/>
              <a:gd name="connsiteX14" fmla="*/ 2832100 w 10258868"/>
              <a:gd name="connsiteY14" fmla="*/ 37752 h 3486449"/>
              <a:gd name="connsiteX15" fmla="*/ 0 w 10258868"/>
              <a:gd name="connsiteY15" fmla="*/ 88552 h 3486449"/>
              <a:gd name="connsiteX0" fmla="*/ 25401 w 10258868"/>
              <a:gd name="connsiteY0" fmla="*/ 113952 h 3487067"/>
              <a:gd name="connsiteX1" fmla="*/ 2971801 w 10258868"/>
              <a:gd name="connsiteY1" fmla="*/ 964852 h 3487067"/>
              <a:gd name="connsiteX2" fmla="*/ 571501 w 10258868"/>
              <a:gd name="connsiteY2" fmla="*/ 2615852 h 3487067"/>
              <a:gd name="connsiteX3" fmla="*/ 571501 w 10258868"/>
              <a:gd name="connsiteY3" fmla="*/ 2615852 h 3487067"/>
              <a:gd name="connsiteX4" fmla="*/ 958851 w 10258868"/>
              <a:gd name="connsiteY4" fmla="*/ 2719569 h 3487067"/>
              <a:gd name="connsiteX5" fmla="*/ 666751 w 10258868"/>
              <a:gd name="connsiteY5" fmla="*/ 3039185 h 3487067"/>
              <a:gd name="connsiteX6" fmla="*/ 1049868 w 10258868"/>
              <a:gd name="connsiteY6" fmla="*/ 3140785 h 3487067"/>
              <a:gd name="connsiteX7" fmla="*/ 685801 w 10258868"/>
              <a:gd name="connsiteY7" fmla="*/ 3466752 h 3487067"/>
              <a:gd name="connsiteX8" fmla="*/ 685801 w 10258868"/>
              <a:gd name="connsiteY8" fmla="*/ 3454052 h 3487067"/>
              <a:gd name="connsiteX9" fmla="*/ 3632201 w 10258868"/>
              <a:gd name="connsiteY9" fmla="*/ 2717452 h 3487067"/>
              <a:gd name="connsiteX10" fmla="*/ 6400801 w 10258868"/>
              <a:gd name="connsiteY10" fmla="*/ 1536352 h 3487067"/>
              <a:gd name="connsiteX11" fmla="*/ 9804401 w 10258868"/>
              <a:gd name="connsiteY11" fmla="*/ 761652 h 3487067"/>
              <a:gd name="connsiteX12" fmla="*/ 9791701 w 10258868"/>
              <a:gd name="connsiteY12" fmla="*/ 507652 h 3487067"/>
              <a:gd name="connsiteX13" fmla="*/ 6273801 w 10258868"/>
              <a:gd name="connsiteY13" fmla="*/ 774352 h 3487067"/>
              <a:gd name="connsiteX14" fmla="*/ 2832100 w 10258868"/>
              <a:gd name="connsiteY14" fmla="*/ 37752 h 3487067"/>
              <a:gd name="connsiteX15" fmla="*/ 0 w 10258868"/>
              <a:gd name="connsiteY15" fmla="*/ 88552 h 3487067"/>
              <a:gd name="connsiteX0" fmla="*/ 25401 w 10258868"/>
              <a:gd name="connsiteY0" fmla="*/ 113952 h 3487067"/>
              <a:gd name="connsiteX1" fmla="*/ 2971801 w 10258868"/>
              <a:gd name="connsiteY1" fmla="*/ 964852 h 3487067"/>
              <a:gd name="connsiteX2" fmla="*/ 571501 w 10258868"/>
              <a:gd name="connsiteY2" fmla="*/ 2615852 h 3487067"/>
              <a:gd name="connsiteX3" fmla="*/ 571501 w 10258868"/>
              <a:gd name="connsiteY3" fmla="*/ 2615852 h 3487067"/>
              <a:gd name="connsiteX4" fmla="*/ 958851 w 10258868"/>
              <a:gd name="connsiteY4" fmla="*/ 2719569 h 3487067"/>
              <a:gd name="connsiteX5" fmla="*/ 666751 w 10258868"/>
              <a:gd name="connsiteY5" fmla="*/ 3039185 h 3487067"/>
              <a:gd name="connsiteX6" fmla="*/ 1049868 w 10258868"/>
              <a:gd name="connsiteY6" fmla="*/ 3140785 h 3487067"/>
              <a:gd name="connsiteX7" fmla="*/ 685801 w 10258868"/>
              <a:gd name="connsiteY7" fmla="*/ 3466752 h 3487067"/>
              <a:gd name="connsiteX8" fmla="*/ 685801 w 10258868"/>
              <a:gd name="connsiteY8" fmla="*/ 3454052 h 3487067"/>
              <a:gd name="connsiteX9" fmla="*/ 3632201 w 10258868"/>
              <a:gd name="connsiteY9" fmla="*/ 2717452 h 3487067"/>
              <a:gd name="connsiteX10" fmla="*/ 6400801 w 10258868"/>
              <a:gd name="connsiteY10" fmla="*/ 1536352 h 3487067"/>
              <a:gd name="connsiteX11" fmla="*/ 9804401 w 10258868"/>
              <a:gd name="connsiteY11" fmla="*/ 761652 h 3487067"/>
              <a:gd name="connsiteX12" fmla="*/ 9791701 w 10258868"/>
              <a:gd name="connsiteY12" fmla="*/ 507652 h 3487067"/>
              <a:gd name="connsiteX13" fmla="*/ 6273801 w 10258868"/>
              <a:gd name="connsiteY13" fmla="*/ 774352 h 3487067"/>
              <a:gd name="connsiteX14" fmla="*/ 2832100 w 10258868"/>
              <a:gd name="connsiteY14" fmla="*/ 37752 h 3487067"/>
              <a:gd name="connsiteX15" fmla="*/ 0 w 10258868"/>
              <a:gd name="connsiteY15" fmla="*/ 88552 h 3487067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85062"/>
              <a:gd name="connsiteX1" fmla="*/ 2971801 w 10258868"/>
              <a:gd name="connsiteY1" fmla="*/ 964852 h 3485062"/>
              <a:gd name="connsiteX2" fmla="*/ 571501 w 10258868"/>
              <a:gd name="connsiteY2" fmla="*/ 2615852 h 3485062"/>
              <a:gd name="connsiteX3" fmla="*/ 571501 w 10258868"/>
              <a:gd name="connsiteY3" fmla="*/ 2615852 h 3485062"/>
              <a:gd name="connsiteX4" fmla="*/ 958851 w 10258868"/>
              <a:gd name="connsiteY4" fmla="*/ 2719569 h 3485062"/>
              <a:gd name="connsiteX5" fmla="*/ 666751 w 10258868"/>
              <a:gd name="connsiteY5" fmla="*/ 3039185 h 3485062"/>
              <a:gd name="connsiteX6" fmla="*/ 1028701 w 10258868"/>
              <a:gd name="connsiteY6" fmla="*/ 3168302 h 3485062"/>
              <a:gd name="connsiteX7" fmla="*/ 685801 w 10258868"/>
              <a:gd name="connsiteY7" fmla="*/ 3466752 h 3485062"/>
              <a:gd name="connsiteX8" fmla="*/ 685801 w 10258868"/>
              <a:gd name="connsiteY8" fmla="*/ 3454052 h 3485062"/>
              <a:gd name="connsiteX9" fmla="*/ 3632201 w 10258868"/>
              <a:gd name="connsiteY9" fmla="*/ 2717452 h 3485062"/>
              <a:gd name="connsiteX10" fmla="*/ 6400801 w 10258868"/>
              <a:gd name="connsiteY10" fmla="*/ 1536352 h 3485062"/>
              <a:gd name="connsiteX11" fmla="*/ 9804401 w 10258868"/>
              <a:gd name="connsiteY11" fmla="*/ 761652 h 3485062"/>
              <a:gd name="connsiteX12" fmla="*/ 9791701 w 10258868"/>
              <a:gd name="connsiteY12" fmla="*/ 507652 h 3485062"/>
              <a:gd name="connsiteX13" fmla="*/ 6273801 w 10258868"/>
              <a:gd name="connsiteY13" fmla="*/ 774352 h 3485062"/>
              <a:gd name="connsiteX14" fmla="*/ 2832100 w 10258868"/>
              <a:gd name="connsiteY14" fmla="*/ 37752 h 3485062"/>
              <a:gd name="connsiteX15" fmla="*/ 0 w 10258868"/>
              <a:gd name="connsiteY15" fmla="*/ 88552 h 3485062"/>
              <a:gd name="connsiteX0" fmla="*/ 25401 w 10258868"/>
              <a:gd name="connsiteY0" fmla="*/ 113952 h 3476721"/>
              <a:gd name="connsiteX1" fmla="*/ 2971801 w 10258868"/>
              <a:gd name="connsiteY1" fmla="*/ 964852 h 3476721"/>
              <a:gd name="connsiteX2" fmla="*/ 571501 w 10258868"/>
              <a:gd name="connsiteY2" fmla="*/ 2615852 h 3476721"/>
              <a:gd name="connsiteX3" fmla="*/ 571501 w 10258868"/>
              <a:gd name="connsiteY3" fmla="*/ 2615852 h 3476721"/>
              <a:gd name="connsiteX4" fmla="*/ 958851 w 10258868"/>
              <a:gd name="connsiteY4" fmla="*/ 2719569 h 3476721"/>
              <a:gd name="connsiteX5" fmla="*/ 666751 w 10258868"/>
              <a:gd name="connsiteY5" fmla="*/ 3039185 h 3476721"/>
              <a:gd name="connsiteX6" fmla="*/ 1028701 w 10258868"/>
              <a:gd name="connsiteY6" fmla="*/ 3168302 h 3476721"/>
              <a:gd name="connsiteX7" fmla="*/ 685801 w 10258868"/>
              <a:gd name="connsiteY7" fmla="*/ 3466752 h 3476721"/>
              <a:gd name="connsiteX8" fmla="*/ 3632201 w 10258868"/>
              <a:gd name="connsiteY8" fmla="*/ 2717452 h 3476721"/>
              <a:gd name="connsiteX9" fmla="*/ 6400801 w 10258868"/>
              <a:gd name="connsiteY9" fmla="*/ 1536352 h 3476721"/>
              <a:gd name="connsiteX10" fmla="*/ 9804401 w 10258868"/>
              <a:gd name="connsiteY10" fmla="*/ 761652 h 3476721"/>
              <a:gd name="connsiteX11" fmla="*/ 9791701 w 10258868"/>
              <a:gd name="connsiteY11" fmla="*/ 507652 h 3476721"/>
              <a:gd name="connsiteX12" fmla="*/ 6273801 w 10258868"/>
              <a:gd name="connsiteY12" fmla="*/ 774352 h 3476721"/>
              <a:gd name="connsiteX13" fmla="*/ 2832100 w 10258868"/>
              <a:gd name="connsiteY13" fmla="*/ 37752 h 3476721"/>
              <a:gd name="connsiteX14" fmla="*/ 0 w 10258868"/>
              <a:gd name="connsiteY14" fmla="*/ 88552 h 3476721"/>
              <a:gd name="connsiteX0" fmla="*/ 25401 w 10258868"/>
              <a:gd name="connsiteY0" fmla="*/ 113952 h 3466776"/>
              <a:gd name="connsiteX1" fmla="*/ 2971801 w 10258868"/>
              <a:gd name="connsiteY1" fmla="*/ 964852 h 3466776"/>
              <a:gd name="connsiteX2" fmla="*/ 571501 w 10258868"/>
              <a:gd name="connsiteY2" fmla="*/ 2615852 h 3466776"/>
              <a:gd name="connsiteX3" fmla="*/ 571501 w 10258868"/>
              <a:gd name="connsiteY3" fmla="*/ 2615852 h 3466776"/>
              <a:gd name="connsiteX4" fmla="*/ 958851 w 10258868"/>
              <a:gd name="connsiteY4" fmla="*/ 2719569 h 3466776"/>
              <a:gd name="connsiteX5" fmla="*/ 666751 w 10258868"/>
              <a:gd name="connsiteY5" fmla="*/ 3039185 h 3466776"/>
              <a:gd name="connsiteX6" fmla="*/ 1028701 w 10258868"/>
              <a:gd name="connsiteY6" fmla="*/ 3168302 h 3466776"/>
              <a:gd name="connsiteX7" fmla="*/ 685801 w 10258868"/>
              <a:gd name="connsiteY7" fmla="*/ 3466752 h 3466776"/>
              <a:gd name="connsiteX8" fmla="*/ 3632201 w 10258868"/>
              <a:gd name="connsiteY8" fmla="*/ 2717452 h 3466776"/>
              <a:gd name="connsiteX9" fmla="*/ 6400801 w 10258868"/>
              <a:gd name="connsiteY9" fmla="*/ 1536352 h 3466776"/>
              <a:gd name="connsiteX10" fmla="*/ 9804401 w 10258868"/>
              <a:gd name="connsiteY10" fmla="*/ 761652 h 3466776"/>
              <a:gd name="connsiteX11" fmla="*/ 9791701 w 10258868"/>
              <a:gd name="connsiteY11" fmla="*/ 507652 h 3466776"/>
              <a:gd name="connsiteX12" fmla="*/ 6273801 w 10258868"/>
              <a:gd name="connsiteY12" fmla="*/ 774352 h 3466776"/>
              <a:gd name="connsiteX13" fmla="*/ 2832100 w 10258868"/>
              <a:gd name="connsiteY13" fmla="*/ 37752 h 3466776"/>
              <a:gd name="connsiteX14" fmla="*/ 0 w 10258868"/>
              <a:gd name="connsiteY14" fmla="*/ 88552 h 3466776"/>
              <a:gd name="connsiteX0" fmla="*/ 0 w 10262042"/>
              <a:gd name="connsiteY0" fmla="*/ 85377 h 3466776"/>
              <a:gd name="connsiteX1" fmla="*/ 2974975 w 10262042"/>
              <a:gd name="connsiteY1" fmla="*/ 964852 h 3466776"/>
              <a:gd name="connsiteX2" fmla="*/ 574675 w 10262042"/>
              <a:gd name="connsiteY2" fmla="*/ 2615852 h 3466776"/>
              <a:gd name="connsiteX3" fmla="*/ 574675 w 10262042"/>
              <a:gd name="connsiteY3" fmla="*/ 2615852 h 3466776"/>
              <a:gd name="connsiteX4" fmla="*/ 962025 w 10262042"/>
              <a:gd name="connsiteY4" fmla="*/ 2719569 h 3466776"/>
              <a:gd name="connsiteX5" fmla="*/ 669925 w 10262042"/>
              <a:gd name="connsiteY5" fmla="*/ 3039185 h 3466776"/>
              <a:gd name="connsiteX6" fmla="*/ 1031875 w 10262042"/>
              <a:gd name="connsiteY6" fmla="*/ 3168302 h 3466776"/>
              <a:gd name="connsiteX7" fmla="*/ 688975 w 10262042"/>
              <a:gd name="connsiteY7" fmla="*/ 3466752 h 3466776"/>
              <a:gd name="connsiteX8" fmla="*/ 3635375 w 10262042"/>
              <a:gd name="connsiteY8" fmla="*/ 2717452 h 3466776"/>
              <a:gd name="connsiteX9" fmla="*/ 6403975 w 10262042"/>
              <a:gd name="connsiteY9" fmla="*/ 1536352 h 3466776"/>
              <a:gd name="connsiteX10" fmla="*/ 9807575 w 10262042"/>
              <a:gd name="connsiteY10" fmla="*/ 761652 h 3466776"/>
              <a:gd name="connsiteX11" fmla="*/ 9794875 w 10262042"/>
              <a:gd name="connsiteY11" fmla="*/ 507652 h 3466776"/>
              <a:gd name="connsiteX12" fmla="*/ 6276975 w 10262042"/>
              <a:gd name="connsiteY12" fmla="*/ 774352 h 3466776"/>
              <a:gd name="connsiteX13" fmla="*/ 2835274 w 10262042"/>
              <a:gd name="connsiteY13" fmla="*/ 37752 h 3466776"/>
              <a:gd name="connsiteX14" fmla="*/ 3174 w 10262042"/>
              <a:gd name="connsiteY14" fmla="*/ 88552 h 3466776"/>
              <a:gd name="connsiteX0" fmla="*/ 0 w 10262042"/>
              <a:gd name="connsiteY0" fmla="*/ 85377 h 3466776"/>
              <a:gd name="connsiteX1" fmla="*/ 2974975 w 10262042"/>
              <a:gd name="connsiteY1" fmla="*/ 964852 h 3466776"/>
              <a:gd name="connsiteX2" fmla="*/ 574675 w 10262042"/>
              <a:gd name="connsiteY2" fmla="*/ 2615852 h 3466776"/>
              <a:gd name="connsiteX3" fmla="*/ 574675 w 10262042"/>
              <a:gd name="connsiteY3" fmla="*/ 2615852 h 3466776"/>
              <a:gd name="connsiteX4" fmla="*/ 962025 w 10262042"/>
              <a:gd name="connsiteY4" fmla="*/ 2719569 h 3466776"/>
              <a:gd name="connsiteX5" fmla="*/ 669925 w 10262042"/>
              <a:gd name="connsiteY5" fmla="*/ 3039185 h 3466776"/>
              <a:gd name="connsiteX6" fmla="*/ 1031875 w 10262042"/>
              <a:gd name="connsiteY6" fmla="*/ 3168302 h 3466776"/>
              <a:gd name="connsiteX7" fmla="*/ 688975 w 10262042"/>
              <a:gd name="connsiteY7" fmla="*/ 3466752 h 3466776"/>
              <a:gd name="connsiteX8" fmla="*/ 3635375 w 10262042"/>
              <a:gd name="connsiteY8" fmla="*/ 2717452 h 3466776"/>
              <a:gd name="connsiteX9" fmla="*/ 6403975 w 10262042"/>
              <a:gd name="connsiteY9" fmla="*/ 1536352 h 3466776"/>
              <a:gd name="connsiteX10" fmla="*/ 9807575 w 10262042"/>
              <a:gd name="connsiteY10" fmla="*/ 761652 h 3466776"/>
              <a:gd name="connsiteX11" fmla="*/ 9794875 w 10262042"/>
              <a:gd name="connsiteY11" fmla="*/ 507652 h 3466776"/>
              <a:gd name="connsiteX12" fmla="*/ 6276975 w 10262042"/>
              <a:gd name="connsiteY12" fmla="*/ 774352 h 3466776"/>
              <a:gd name="connsiteX13" fmla="*/ 2835274 w 10262042"/>
              <a:gd name="connsiteY13" fmla="*/ 37752 h 3466776"/>
              <a:gd name="connsiteX14" fmla="*/ 3174 w 10262042"/>
              <a:gd name="connsiteY14" fmla="*/ 88552 h 3466776"/>
              <a:gd name="csX0" fmla="*/ 0 w 10262042"/>
              <a:gd name="csY0" fmla="*/ 85377 h 3466794"/>
              <a:gd name="csX1" fmla="*/ 2974975 w 10262042"/>
              <a:gd name="csY1" fmla="*/ 964852 h 3466794"/>
              <a:gd name="csX2" fmla="*/ 574675 w 10262042"/>
              <a:gd name="csY2" fmla="*/ 2615852 h 3466794"/>
              <a:gd name="csX3" fmla="*/ 574675 w 10262042"/>
              <a:gd name="csY3" fmla="*/ 2615852 h 3466794"/>
              <a:gd name="csX4" fmla="*/ 962025 w 10262042"/>
              <a:gd name="csY4" fmla="*/ 2719569 h 3466794"/>
              <a:gd name="csX5" fmla="*/ 1031875 w 10262042"/>
              <a:gd name="csY5" fmla="*/ 3168302 h 3466794"/>
              <a:gd name="csX6" fmla="*/ 688975 w 10262042"/>
              <a:gd name="csY6" fmla="*/ 3466752 h 3466794"/>
              <a:gd name="csX7" fmla="*/ 3635375 w 10262042"/>
              <a:gd name="csY7" fmla="*/ 2717452 h 3466794"/>
              <a:gd name="csX8" fmla="*/ 6403975 w 10262042"/>
              <a:gd name="csY8" fmla="*/ 1536352 h 3466794"/>
              <a:gd name="csX9" fmla="*/ 9807575 w 10262042"/>
              <a:gd name="csY9" fmla="*/ 761652 h 3466794"/>
              <a:gd name="csX10" fmla="*/ 9794875 w 10262042"/>
              <a:gd name="csY10" fmla="*/ 507652 h 3466794"/>
              <a:gd name="csX11" fmla="*/ 6276975 w 10262042"/>
              <a:gd name="csY11" fmla="*/ 774352 h 3466794"/>
              <a:gd name="csX12" fmla="*/ 2835274 w 10262042"/>
              <a:gd name="csY12" fmla="*/ 37752 h 3466794"/>
              <a:gd name="csX13" fmla="*/ 3174 w 10262042"/>
              <a:gd name="csY13" fmla="*/ 88552 h 3466794"/>
              <a:gd name="csX0" fmla="*/ 0 w 10262042"/>
              <a:gd name="csY0" fmla="*/ 85377 h 3466798"/>
              <a:gd name="csX1" fmla="*/ 2974975 w 10262042"/>
              <a:gd name="csY1" fmla="*/ 964852 h 3466798"/>
              <a:gd name="csX2" fmla="*/ 574675 w 10262042"/>
              <a:gd name="csY2" fmla="*/ 2615852 h 3466798"/>
              <a:gd name="csX3" fmla="*/ 574675 w 10262042"/>
              <a:gd name="csY3" fmla="*/ 2615852 h 3466798"/>
              <a:gd name="csX4" fmla="*/ 1031875 w 10262042"/>
              <a:gd name="csY4" fmla="*/ 3168302 h 3466798"/>
              <a:gd name="csX5" fmla="*/ 688975 w 10262042"/>
              <a:gd name="csY5" fmla="*/ 3466752 h 3466798"/>
              <a:gd name="csX6" fmla="*/ 3635375 w 10262042"/>
              <a:gd name="csY6" fmla="*/ 2717452 h 3466798"/>
              <a:gd name="csX7" fmla="*/ 6403975 w 10262042"/>
              <a:gd name="csY7" fmla="*/ 1536352 h 3466798"/>
              <a:gd name="csX8" fmla="*/ 9807575 w 10262042"/>
              <a:gd name="csY8" fmla="*/ 761652 h 3466798"/>
              <a:gd name="csX9" fmla="*/ 9794875 w 10262042"/>
              <a:gd name="csY9" fmla="*/ 507652 h 3466798"/>
              <a:gd name="csX10" fmla="*/ 6276975 w 10262042"/>
              <a:gd name="csY10" fmla="*/ 774352 h 3466798"/>
              <a:gd name="csX11" fmla="*/ 2835274 w 10262042"/>
              <a:gd name="csY11" fmla="*/ 37752 h 3466798"/>
              <a:gd name="csX12" fmla="*/ 3174 w 10262042"/>
              <a:gd name="csY12" fmla="*/ 88552 h 3466798"/>
              <a:gd name="csX0" fmla="*/ 0 w 10262042"/>
              <a:gd name="csY0" fmla="*/ 85377 h 3468611"/>
              <a:gd name="csX1" fmla="*/ 2974975 w 10262042"/>
              <a:gd name="csY1" fmla="*/ 964852 h 3468611"/>
              <a:gd name="csX2" fmla="*/ 574675 w 10262042"/>
              <a:gd name="csY2" fmla="*/ 2615852 h 3468611"/>
              <a:gd name="csX3" fmla="*/ 574675 w 10262042"/>
              <a:gd name="csY3" fmla="*/ 2615852 h 3468611"/>
              <a:gd name="csX4" fmla="*/ 1079500 w 10262042"/>
              <a:gd name="csY4" fmla="*/ 2920652 h 3468611"/>
              <a:gd name="csX5" fmla="*/ 688975 w 10262042"/>
              <a:gd name="csY5" fmla="*/ 3466752 h 3468611"/>
              <a:gd name="csX6" fmla="*/ 3635375 w 10262042"/>
              <a:gd name="csY6" fmla="*/ 2717452 h 3468611"/>
              <a:gd name="csX7" fmla="*/ 6403975 w 10262042"/>
              <a:gd name="csY7" fmla="*/ 1536352 h 3468611"/>
              <a:gd name="csX8" fmla="*/ 9807575 w 10262042"/>
              <a:gd name="csY8" fmla="*/ 761652 h 3468611"/>
              <a:gd name="csX9" fmla="*/ 9794875 w 10262042"/>
              <a:gd name="csY9" fmla="*/ 507652 h 3468611"/>
              <a:gd name="csX10" fmla="*/ 6276975 w 10262042"/>
              <a:gd name="csY10" fmla="*/ 774352 h 3468611"/>
              <a:gd name="csX11" fmla="*/ 2835274 w 10262042"/>
              <a:gd name="csY11" fmla="*/ 37752 h 3468611"/>
              <a:gd name="csX12" fmla="*/ 3174 w 10262042"/>
              <a:gd name="csY12" fmla="*/ 88552 h 3468611"/>
              <a:gd name="csX0" fmla="*/ 0 w 10262042"/>
              <a:gd name="csY0" fmla="*/ 85377 h 3468611"/>
              <a:gd name="csX1" fmla="*/ 2974975 w 10262042"/>
              <a:gd name="csY1" fmla="*/ 964852 h 3468611"/>
              <a:gd name="csX2" fmla="*/ 574675 w 10262042"/>
              <a:gd name="csY2" fmla="*/ 2615852 h 3468611"/>
              <a:gd name="csX3" fmla="*/ 574675 w 10262042"/>
              <a:gd name="csY3" fmla="*/ 2615852 h 3468611"/>
              <a:gd name="csX4" fmla="*/ 1079500 w 10262042"/>
              <a:gd name="csY4" fmla="*/ 2920652 h 3468611"/>
              <a:gd name="csX5" fmla="*/ 708025 w 10262042"/>
              <a:gd name="csY5" fmla="*/ 3466752 h 3468611"/>
              <a:gd name="csX6" fmla="*/ 3635375 w 10262042"/>
              <a:gd name="csY6" fmla="*/ 2717452 h 3468611"/>
              <a:gd name="csX7" fmla="*/ 6403975 w 10262042"/>
              <a:gd name="csY7" fmla="*/ 1536352 h 3468611"/>
              <a:gd name="csX8" fmla="*/ 9807575 w 10262042"/>
              <a:gd name="csY8" fmla="*/ 761652 h 3468611"/>
              <a:gd name="csX9" fmla="*/ 9794875 w 10262042"/>
              <a:gd name="csY9" fmla="*/ 507652 h 3468611"/>
              <a:gd name="csX10" fmla="*/ 6276975 w 10262042"/>
              <a:gd name="csY10" fmla="*/ 774352 h 3468611"/>
              <a:gd name="csX11" fmla="*/ 2835274 w 10262042"/>
              <a:gd name="csY11" fmla="*/ 37752 h 3468611"/>
              <a:gd name="csX12" fmla="*/ 3174 w 10262042"/>
              <a:gd name="csY12" fmla="*/ 88552 h 3468611"/>
              <a:gd name="csX0" fmla="*/ 0 w 10262042"/>
              <a:gd name="csY0" fmla="*/ 85377 h 3466802"/>
              <a:gd name="csX1" fmla="*/ 2974975 w 10262042"/>
              <a:gd name="csY1" fmla="*/ 964852 h 3466802"/>
              <a:gd name="csX2" fmla="*/ 574675 w 10262042"/>
              <a:gd name="csY2" fmla="*/ 2615852 h 3466802"/>
              <a:gd name="csX3" fmla="*/ 574675 w 10262042"/>
              <a:gd name="csY3" fmla="*/ 2615852 h 3466802"/>
              <a:gd name="csX4" fmla="*/ 1079500 w 10262042"/>
              <a:gd name="csY4" fmla="*/ 2920652 h 3466802"/>
              <a:gd name="csX5" fmla="*/ 708025 w 10262042"/>
              <a:gd name="csY5" fmla="*/ 3466752 h 3466802"/>
              <a:gd name="csX6" fmla="*/ 3635375 w 10262042"/>
              <a:gd name="csY6" fmla="*/ 2717452 h 3466802"/>
              <a:gd name="csX7" fmla="*/ 6403975 w 10262042"/>
              <a:gd name="csY7" fmla="*/ 1536352 h 3466802"/>
              <a:gd name="csX8" fmla="*/ 9807575 w 10262042"/>
              <a:gd name="csY8" fmla="*/ 761652 h 3466802"/>
              <a:gd name="csX9" fmla="*/ 9794875 w 10262042"/>
              <a:gd name="csY9" fmla="*/ 507652 h 3466802"/>
              <a:gd name="csX10" fmla="*/ 6276975 w 10262042"/>
              <a:gd name="csY10" fmla="*/ 774352 h 3466802"/>
              <a:gd name="csX11" fmla="*/ 2835274 w 10262042"/>
              <a:gd name="csY11" fmla="*/ 37752 h 3466802"/>
              <a:gd name="csX12" fmla="*/ 3174 w 10262042"/>
              <a:gd name="csY12" fmla="*/ 88552 h 3466802"/>
              <a:gd name="csX0" fmla="*/ 0 w 10262042"/>
              <a:gd name="csY0" fmla="*/ 85377 h 3466789"/>
              <a:gd name="csX1" fmla="*/ 2974975 w 10262042"/>
              <a:gd name="csY1" fmla="*/ 964852 h 3466789"/>
              <a:gd name="csX2" fmla="*/ 574675 w 10262042"/>
              <a:gd name="csY2" fmla="*/ 2615852 h 3466789"/>
              <a:gd name="csX3" fmla="*/ 574675 w 10262042"/>
              <a:gd name="csY3" fmla="*/ 2615852 h 3466789"/>
              <a:gd name="csX4" fmla="*/ 1079500 w 10262042"/>
              <a:gd name="csY4" fmla="*/ 2920652 h 3466789"/>
              <a:gd name="csX5" fmla="*/ 708025 w 10262042"/>
              <a:gd name="csY5" fmla="*/ 3466752 h 3466789"/>
              <a:gd name="csX6" fmla="*/ 3635375 w 10262042"/>
              <a:gd name="csY6" fmla="*/ 2717452 h 3466789"/>
              <a:gd name="csX7" fmla="*/ 6403975 w 10262042"/>
              <a:gd name="csY7" fmla="*/ 1536352 h 3466789"/>
              <a:gd name="csX8" fmla="*/ 9807575 w 10262042"/>
              <a:gd name="csY8" fmla="*/ 761652 h 3466789"/>
              <a:gd name="csX9" fmla="*/ 9794875 w 10262042"/>
              <a:gd name="csY9" fmla="*/ 507652 h 3466789"/>
              <a:gd name="csX10" fmla="*/ 6276975 w 10262042"/>
              <a:gd name="csY10" fmla="*/ 774352 h 3466789"/>
              <a:gd name="csX11" fmla="*/ 2835274 w 10262042"/>
              <a:gd name="csY11" fmla="*/ 37752 h 3466789"/>
              <a:gd name="csX12" fmla="*/ 3174 w 10262042"/>
              <a:gd name="csY12" fmla="*/ 88552 h 3466789"/>
              <a:gd name="csX0" fmla="*/ 0 w 10098096"/>
              <a:gd name="csY0" fmla="*/ 85377 h 3466789"/>
              <a:gd name="csX1" fmla="*/ 2974975 w 10098096"/>
              <a:gd name="csY1" fmla="*/ 964852 h 3466789"/>
              <a:gd name="csX2" fmla="*/ 574675 w 10098096"/>
              <a:gd name="csY2" fmla="*/ 2615852 h 3466789"/>
              <a:gd name="csX3" fmla="*/ 574675 w 10098096"/>
              <a:gd name="csY3" fmla="*/ 2615852 h 3466789"/>
              <a:gd name="csX4" fmla="*/ 1079500 w 10098096"/>
              <a:gd name="csY4" fmla="*/ 2920652 h 3466789"/>
              <a:gd name="csX5" fmla="*/ 708025 w 10098096"/>
              <a:gd name="csY5" fmla="*/ 3466752 h 3466789"/>
              <a:gd name="csX6" fmla="*/ 3635375 w 10098096"/>
              <a:gd name="csY6" fmla="*/ 2717452 h 3466789"/>
              <a:gd name="csX7" fmla="*/ 6403975 w 10098096"/>
              <a:gd name="csY7" fmla="*/ 1536352 h 3466789"/>
              <a:gd name="csX8" fmla="*/ 9807575 w 10098096"/>
              <a:gd name="csY8" fmla="*/ 761652 h 3466789"/>
              <a:gd name="csX9" fmla="*/ 9794875 w 10098096"/>
              <a:gd name="csY9" fmla="*/ 507652 h 3466789"/>
              <a:gd name="csX10" fmla="*/ 6276975 w 10098096"/>
              <a:gd name="csY10" fmla="*/ 774352 h 3466789"/>
              <a:gd name="csX11" fmla="*/ 2835274 w 10098096"/>
              <a:gd name="csY11" fmla="*/ 37752 h 3466789"/>
              <a:gd name="csX12" fmla="*/ 3174 w 10098096"/>
              <a:gd name="csY12" fmla="*/ 88552 h 3466789"/>
              <a:gd name="csX0" fmla="*/ 0 w 9937697"/>
              <a:gd name="csY0" fmla="*/ 85377 h 3466789"/>
              <a:gd name="csX1" fmla="*/ 2974975 w 9937697"/>
              <a:gd name="csY1" fmla="*/ 964852 h 3466789"/>
              <a:gd name="csX2" fmla="*/ 574675 w 9937697"/>
              <a:gd name="csY2" fmla="*/ 2615852 h 3466789"/>
              <a:gd name="csX3" fmla="*/ 574675 w 9937697"/>
              <a:gd name="csY3" fmla="*/ 2615852 h 3466789"/>
              <a:gd name="csX4" fmla="*/ 1079500 w 9937697"/>
              <a:gd name="csY4" fmla="*/ 2920652 h 3466789"/>
              <a:gd name="csX5" fmla="*/ 708025 w 9937697"/>
              <a:gd name="csY5" fmla="*/ 3466752 h 3466789"/>
              <a:gd name="csX6" fmla="*/ 3635375 w 9937697"/>
              <a:gd name="csY6" fmla="*/ 2717452 h 3466789"/>
              <a:gd name="csX7" fmla="*/ 6403975 w 9937697"/>
              <a:gd name="csY7" fmla="*/ 1536352 h 3466789"/>
              <a:gd name="csX8" fmla="*/ 9807575 w 9937697"/>
              <a:gd name="csY8" fmla="*/ 761652 h 3466789"/>
              <a:gd name="csX9" fmla="*/ 9794875 w 9937697"/>
              <a:gd name="csY9" fmla="*/ 507652 h 3466789"/>
              <a:gd name="csX10" fmla="*/ 6276975 w 9937697"/>
              <a:gd name="csY10" fmla="*/ 774352 h 3466789"/>
              <a:gd name="csX11" fmla="*/ 2835274 w 9937697"/>
              <a:gd name="csY11" fmla="*/ 37752 h 3466789"/>
              <a:gd name="csX12" fmla="*/ 3174 w 9937697"/>
              <a:gd name="csY12" fmla="*/ 88552 h 3466789"/>
              <a:gd name="csX0" fmla="*/ 0 w 9926737"/>
              <a:gd name="csY0" fmla="*/ 85377 h 3466789"/>
              <a:gd name="csX1" fmla="*/ 2974975 w 9926737"/>
              <a:gd name="csY1" fmla="*/ 964852 h 3466789"/>
              <a:gd name="csX2" fmla="*/ 574675 w 9926737"/>
              <a:gd name="csY2" fmla="*/ 2615852 h 3466789"/>
              <a:gd name="csX3" fmla="*/ 574675 w 9926737"/>
              <a:gd name="csY3" fmla="*/ 2615852 h 3466789"/>
              <a:gd name="csX4" fmla="*/ 1079500 w 9926737"/>
              <a:gd name="csY4" fmla="*/ 2920652 h 3466789"/>
              <a:gd name="csX5" fmla="*/ 708025 w 9926737"/>
              <a:gd name="csY5" fmla="*/ 3466752 h 3466789"/>
              <a:gd name="csX6" fmla="*/ 3635375 w 9926737"/>
              <a:gd name="csY6" fmla="*/ 2717452 h 3466789"/>
              <a:gd name="csX7" fmla="*/ 6403975 w 9926737"/>
              <a:gd name="csY7" fmla="*/ 1536352 h 3466789"/>
              <a:gd name="csX8" fmla="*/ 9807575 w 9926737"/>
              <a:gd name="csY8" fmla="*/ 761652 h 3466789"/>
              <a:gd name="csX9" fmla="*/ 9794875 w 9926737"/>
              <a:gd name="csY9" fmla="*/ 507652 h 3466789"/>
              <a:gd name="csX10" fmla="*/ 6276975 w 9926737"/>
              <a:gd name="csY10" fmla="*/ 774352 h 3466789"/>
              <a:gd name="csX11" fmla="*/ 2835274 w 9926737"/>
              <a:gd name="csY11" fmla="*/ 37752 h 3466789"/>
              <a:gd name="csX12" fmla="*/ 3174 w 9926737"/>
              <a:gd name="csY12" fmla="*/ 88552 h 3466789"/>
              <a:gd name="csX0" fmla="*/ 0 w 10270960"/>
              <a:gd name="csY0" fmla="*/ 85377 h 3466789"/>
              <a:gd name="csX1" fmla="*/ 2974975 w 10270960"/>
              <a:gd name="csY1" fmla="*/ 964852 h 3466789"/>
              <a:gd name="csX2" fmla="*/ 574675 w 10270960"/>
              <a:gd name="csY2" fmla="*/ 2615852 h 3466789"/>
              <a:gd name="csX3" fmla="*/ 574675 w 10270960"/>
              <a:gd name="csY3" fmla="*/ 2615852 h 3466789"/>
              <a:gd name="csX4" fmla="*/ 1079500 w 10270960"/>
              <a:gd name="csY4" fmla="*/ 2920652 h 3466789"/>
              <a:gd name="csX5" fmla="*/ 708025 w 10270960"/>
              <a:gd name="csY5" fmla="*/ 3466752 h 3466789"/>
              <a:gd name="csX6" fmla="*/ 3635375 w 10270960"/>
              <a:gd name="csY6" fmla="*/ 2717452 h 3466789"/>
              <a:gd name="csX7" fmla="*/ 6403975 w 10270960"/>
              <a:gd name="csY7" fmla="*/ 1536352 h 3466789"/>
              <a:gd name="csX8" fmla="*/ 9807575 w 10270960"/>
              <a:gd name="csY8" fmla="*/ 761652 h 3466789"/>
              <a:gd name="csX9" fmla="*/ 9794875 w 10270960"/>
              <a:gd name="csY9" fmla="*/ 507652 h 3466789"/>
              <a:gd name="csX10" fmla="*/ 6276975 w 10270960"/>
              <a:gd name="csY10" fmla="*/ 774352 h 3466789"/>
              <a:gd name="csX11" fmla="*/ 2835274 w 10270960"/>
              <a:gd name="csY11" fmla="*/ 37752 h 3466789"/>
              <a:gd name="csX12" fmla="*/ 3174 w 10270960"/>
              <a:gd name="csY12" fmla="*/ 88552 h 3466789"/>
              <a:gd name="csX0" fmla="*/ 0 w 10098096"/>
              <a:gd name="csY0" fmla="*/ 85377 h 3466789"/>
              <a:gd name="csX1" fmla="*/ 2974975 w 10098096"/>
              <a:gd name="csY1" fmla="*/ 964852 h 3466789"/>
              <a:gd name="csX2" fmla="*/ 574675 w 10098096"/>
              <a:gd name="csY2" fmla="*/ 2615852 h 3466789"/>
              <a:gd name="csX3" fmla="*/ 574675 w 10098096"/>
              <a:gd name="csY3" fmla="*/ 2615852 h 3466789"/>
              <a:gd name="csX4" fmla="*/ 1079500 w 10098096"/>
              <a:gd name="csY4" fmla="*/ 2920652 h 3466789"/>
              <a:gd name="csX5" fmla="*/ 708025 w 10098096"/>
              <a:gd name="csY5" fmla="*/ 3466752 h 3466789"/>
              <a:gd name="csX6" fmla="*/ 3635375 w 10098096"/>
              <a:gd name="csY6" fmla="*/ 2717452 h 3466789"/>
              <a:gd name="csX7" fmla="*/ 6403975 w 10098096"/>
              <a:gd name="csY7" fmla="*/ 1536352 h 3466789"/>
              <a:gd name="csX8" fmla="*/ 9807575 w 10098096"/>
              <a:gd name="csY8" fmla="*/ 761652 h 3466789"/>
              <a:gd name="csX9" fmla="*/ 9794875 w 10098096"/>
              <a:gd name="csY9" fmla="*/ 507652 h 3466789"/>
              <a:gd name="csX10" fmla="*/ 6276975 w 10098096"/>
              <a:gd name="csY10" fmla="*/ 774352 h 3466789"/>
              <a:gd name="csX11" fmla="*/ 2835274 w 10098096"/>
              <a:gd name="csY11" fmla="*/ 37752 h 3466789"/>
              <a:gd name="csX12" fmla="*/ 3174 w 10098096"/>
              <a:gd name="csY12" fmla="*/ 88552 h 3466789"/>
              <a:gd name="csX0" fmla="*/ 0 w 9932168"/>
              <a:gd name="csY0" fmla="*/ 85377 h 3466789"/>
              <a:gd name="csX1" fmla="*/ 2974975 w 9932168"/>
              <a:gd name="csY1" fmla="*/ 964852 h 3466789"/>
              <a:gd name="csX2" fmla="*/ 574675 w 9932168"/>
              <a:gd name="csY2" fmla="*/ 2615852 h 3466789"/>
              <a:gd name="csX3" fmla="*/ 574675 w 9932168"/>
              <a:gd name="csY3" fmla="*/ 2615852 h 3466789"/>
              <a:gd name="csX4" fmla="*/ 1079500 w 9932168"/>
              <a:gd name="csY4" fmla="*/ 2920652 h 3466789"/>
              <a:gd name="csX5" fmla="*/ 708025 w 9932168"/>
              <a:gd name="csY5" fmla="*/ 3466752 h 3466789"/>
              <a:gd name="csX6" fmla="*/ 3635375 w 9932168"/>
              <a:gd name="csY6" fmla="*/ 2717452 h 3466789"/>
              <a:gd name="csX7" fmla="*/ 6403975 w 9932168"/>
              <a:gd name="csY7" fmla="*/ 1536352 h 3466789"/>
              <a:gd name="csX8" fmla="*/ 9807575 w 9932168"/>
              <a:gd name="csY8" fmla="*/ 761652 h 3466789"/>
              <a:gd name="csX9" fmla="*/ 9794875 w 9932168"/>
              <a:gd name="csY9" fmla="*/ 507652 h 3466789"/>
              <a:gd name="csX10" fmla="*/ 6276975 w 9932168"/>
              <a:gd name="csY10" fmla="*/ 774352 h 3466789"/>
              <a:gd name="csX11" fmla="*/ 2835274 w 9932168"/>
              <a:gd name="csY11" fmla="*/ 37752 h 3466789"/>
              <a:gd name="csX12" fmla="*/ 3174 w 9932168"/>
              <a:gd name="csY12" fmla="*/ 88552 h 3466789"/>
              <a:gd name="csX0" fmla="*/ 0 w 10375232"/>
              <a:gd name="csY0" fmla="*/ 85377 h 3466789"/>
              <a:gd name="csX1" fmla="*/ 2974975 w 10375232"/>
              <a:gd name="csY1" fmla="*/ 964852 h 3466789"/>
              <a:gd name="csX2" fmla="*/ 574675 w 10375232"/>
              <a:gd name="csY2" fmla="*/ 2615852 h 3466789"/>
              <a:gd name="csX3" fmla="*/ 574675 w 10375232"/>
              <a:gd name="csY3" fmla="*/ 2615852 h 3466789"/>
              <a:gd name="csX4" fmla="*/ 1079500 w 10375232"/>
              <a:gd name="csY4" fmla="*/ 2920652 h 3466789"/>
              <a:gd name="csX5" fmla="*/ 708025 w 10375232"/>
              <a:gd name="csY5" fmla="*/ 3466752 h 3466789"/>
              <a:gd name="csX6" fmla="*/ 3635375 w 10375232"/>
              <a:gd name="csY6" fmla="*/ 2717452 h 3466789"/>
              <a:gd name="csX7" fmla="*/ 6403975 w 10375232"/>
              <a:gd name="csY7" fmla="*/ 1536352 h 3466789"/>
              <a:gd name="csX8" fmla="*/ 9807575 w 10375232"/>
              <a:gd name="csY8" fmla="*/ 761652 h 3466789"/>
              <a:gd name="csX9" fmla="*/ 9794875 w 10375232"/>
              <a:gd name="csY9" fmla="*/ 507652 h 3466789"/>
              <a:gd name="csX10" fmla="*/ 6276975 w 10375232"/>
              <a:gd name="csY10" fmla="*/ 774352 h 3466789"/>
              <a:gd name="csX11" fmla="*/ 2835274 w 10375232"/>
              <a:gd name="csY11" fmla="*/ 37752 h 3466789"/>
              <a:gd name="csX12" fmla="*/ 3174 w 10375232"/>
              <a:gd name="csY12" fmla="*/ 88552 h 3466789"/>
              <a:gd name="csX0" fmla="*/ 0 w 9951873"/>
              <a:gd name="csY0" fmla="*/ 85377 h 3466789"/>
              <a:gd name="csX1" fmla="*/ 2974975 w 9951873"/>
              <a:gd name="csY1" fmla="*/ 964852 h 3466789"/>
              <a:gd name="csX2" fmla="*/ 574675 w 9951873"/>
              <a:gd name="csY2" fmla="*/ 2615852 h 3466789"/>
              <a:gd name="csX3" fmla="*/ 574675 w 9951873"/>
              <a:gd name="csY3" fmla="*/ 2615852 h 3466789"/>
              <a:gd name="csX4" fmla="*/ 1079500 w 9951873"/>
              <a:gd name="csY4" fmla="*/ 2920652 h 3466789"/>
              <a:gd name="csX5" fmla="*/ 708025 w 9951873"/>
              <a:gd name="csY5" fmla="*/ 3466752 h 3466789"/>
              <a:gd name="csX6" fmla="*/ 3635375 w 9951873"/>
              <a:gd name="csY6" fmla="*/ 2717452 h 3466789"/>
              <a:gd name="csX7" fmla="*/ 6403975 w 9951873"/>
              <a:gd name="csY7" fmla="*/ 1536352 h 3466789"/>
              <a:gd name="csX8" fmla="*/ 9807575 w 9951873"/>
              <a:gd name="csY8" fmla="*/ 761652 h 3466789"/>
              <a:gd name="csX9" fmla="*/ 9794875 w 9951873"/>
              <a:gd name="csY9" fmla="*/ 507652 h 3466789"/>
              <a:gd name="csX10" fmla="*/ 6276975 w 9951873"/>
              <a:gd name="csY10" fmla="*/ 774352 h 3466789"/>
              <a:gd name="csX11" fmla="*/ 2835274 w 9951873"/>
              <a:gd name="csY11" fmla="*/ 37752 h 3466789"/>
              <a:gd name="csX12" fmla="*/ 3174 w 9951873"/>
              <a:gd name="csY12" fmla="*/ 88552 h 3466789"/>
              <a:gd name="csX0" fmla="*/ 0 w 9951873"/>
              <a:gd name="csY0" fmla="*/ 85377 h 3466789"/>
              <a:gd name="csX1" fmla="*/ 2974975 w 9951873"/>
              <a:gd name="csY1" fmla="*/ 964852 h 3466789"/>
              <a:gd name="csX2" fmla="*/ 574675 w 9951873"/>
              <a:gd name="csY2" fmla="*/ 2615852 h 3466789"/>
              <a:gd name="csX3" fmla="*/ 574675 w 9951873"/>
              <a:gd name="csY3" fmla="*/ 2615852 h 3466789"/>
              <a:gd name="csX4" fmla="*/ 1079500 w 9951873"/>
              <a:gd name="csY4" fmla="*/ 2920652 h 3466789"/>
              <a:gd name="csX5" fmla="*/ 708025 w 9951873"/>
              <a:gd name="csY5" fmla="*/ 3466752 h 3466789"/>
              <a:gd name="csX6" fmla="*/ 3635375 w 9951873"/>
              <a:gd name="csY6" fmla="*/ 2717452 h 3466789"/>
              <a:gd name="csX7" fmla="*/ 6403975 w 9951873"/>
              <a:gd name="csY7" fmla="*/ 1536352 h 3466789"/>
              <a:gd name="csX8" fmla="*/ 9807575 w 9951873"/>
              <a:gd name="csY8" fmla="*/ 761652 h 3466789"/>
              <a:gd name="csX9" fmla="*/ 9794875 w 9951873"/>
              <a:gd name="csY9" fmla="*/ 507652 h 3466789"/>
              <a:gd name="csX10" fmla="*/ 6276975 w 9951873"/>
              <a:gd name="csY10" fmla="*/ 774352 h 3466789"/>
              <a:gd name="csX11" fmla="*/ 2835274 w 9951873"/>
              <a:gd name="csY11" fmla="*/ 37752 h 3466789"/>
              <a:gd name="csX12" fmla="*/ 3174 w 9951873"/>
              <a:gd name="csY12" fmla="*/ 88552 h 3466789"/>
              <a:gd name="csX0" fmla="*/ 0 w 9816830"/>
              <a:gd name="csY0" fmla="*/ 85377 h 3466789"/>
              <a:gd name="csX1" fmla="*/ 2974975 w 9816830"/>
              <a:gd name="csY1" fmla="*/ 964852 h 3466789"/>
              <a:gd name="csX2" fmla="*/ 574675 w 9816830"/>
              <a:gd name="csY2" fmla="*/ 2615852 h 3466789"/>
              <a:gd name="csX3" fmla="*/ 574675 w 9816830"/>
              <a:gd name="csY3" fmla="*/ 2615852 h 3466789"/>
              <a:gd name="csX4" fmla="*/ 1079500 w 9816830"/>
              <a:gd name="csY4" fmla="*/ 2920652 h 3466789"/>
              <a:gd name="csX5" fmla="*/ 708025 w 9816830"/>
              <a:gd name="csY5" fmla="*/ 3466752 h 3466789"/>
              <a:gd name="csX6" fmla="*/ 3635375 w 9816830"/>
              <a:gd name="csY6" fmla="*/ 2717452 h 3466789"/>
              <a:gd name="csX7" fmla="*/ 6403975 w 9816830"/>
              <a:gd name="csY7" fmla="*/ 1536352 h 3466789"/>
              <a:gd name="csX8" fmla="*/ 9807575 w 9816830"/>
              <a:gd name="csY8" fmla="*/ 761652 h 3466789"/>
              <a:gd name="csX9" fmla="*/ 7913321 w 9816830"/>
              <a:gd name="csY9" fmla="*/ 601436 h 3466789"/>
              <a:gd name="csX10" fmla="*/ 6276975 w 9816830"/>
              <a:gd name="csY10" fmla="*/ 774352 h 3466789"/>
              <a:gd name="csX11" fmla="*/ 2835274 w 9816830"/>
              <a:gd name="csY11" fmla="*/ 37752 h 3466789"/>
              <a:gd name="csX12" fmla="*/ 3174 w 9816830"/>
              <a:gd name="csY12" fmla="*/ 88552 h 3466789"/>
              <a:gd name="csX0" fmla="*/ 0 w 9816830"/>
              <a:gd name="csY0" fmla="*/ 85377 h 3466789"/>
              <a:gd name="csX1" fmla="*/ 2974975 w 9816830"/>
              <a:gd name="csY1" fmla="*/ 964852 h 3466789"/>
              <a:gd name="csX2" fmla="*/ 574675 w 9816830"/>
              <a:gd name="csY2" fmla="*/ 2615852 h 3466789"/>
              <a:gd name="csX3" fmla="*/ 574675 w 9816830"/>
              <a:gd name="csY3" fmla="*/ 2615852 h 3466789"/>
              <a:gd name="csX4" fmla="*/ 1079500 w 9816830"/>
              <a:gd name="csY4" fmla="*/ 2920652 h 3466789"/>
              <a:gd name="csX5" fmla="*/ 708025 w 9816830"/>
              <a:gd name="csY5" fmla="*/ 3466752 h 3466789"/>
              <a:gd name="csX6" fmla="*/ 3635375 w 9816830"/>
              <a:gd name="csY6" fmla="*/ 2717452 h 3466789"/>
              <a:gd name="csX7" fmla="*/ 6403975 w 9816830"/>
              <a:gd name="csY7" fmla="*/ 1536352 h 3466789"/>
              <a:gd name="csX8" fmla="*/ 9807575 w 9816830"/>
              <a:gd name="csY8" fmla="*/ 761652 h 3466789"/>
              <a:gd name="csX9" fmla="*/ 7913321 w 9816830"/>
              <a:gd name="csY9" fmla="*/ 601436 h 3466789"/>
              <a:gd name="csX10" fmla="*/ 6276975 w 9816830"/>
              <a:gd name="csY10" fmla="*/ 774352 h 3466789"/>
              <a:gd name="csX11" fmla="*/ 2835274 w 9816830"/>
              <a:gd name="csY11" fmla="*/ 37752 h 3466789"/>
              <a:gd name="csX12" fmla="*/ 3174 w 9816830"/>
              <a:gd name="csY12" fmla="*/ 88552 h 3466789"/>
              <a:gd name="csX0" fmla="*/ 0 w 8123555"/>
              <a:gd name="csY0" fmla="*/ 85377 h 3466789"/>
              <a:gd name="csX1" fmla="*/ 2974975 w 8123555"/>
              <a:gd name="csY1" fmla="*/ 964852 h 3466789"/>
              <a:gd name="csX2" fmla="*/ 574675 w 8123555"/>
              <a:gd name="csY2" fmla="*/ 2615852 h 3466789"/>
              <a:gd name="csX3" fmla="*/ 574675 w 8123555"/>
              <a:gd name="csY3" fmla="*/ 2615852 h 3466789"/>
              <a:gd name="csX4" fmla="*/ 1079500 w 8123555"/>
              <a:gd name="csY4" fmla="*/ 2920652 h 3466789"/>
              <a:gd name="csX5" fmla="*/ 708025 w 8123555"/>
              <a:gd name="csY5" fmla="*/ 3466752 h 3466789"/>
              <a:gd name="csX6" fmla="*/ 3635375 w 8123555"/>
              <a:gd name="csY6" fmla="*/ 2717452 h 3466789"/>
              <a:gd name="csX7" fmla="*/ 6403975 w 8123555"/>
              <a:gd name="csY7" fmla="*/ 1536352 h 3466789"/>
              <a:gd name="csX8" fmla="*/ 8002221 w 8123555"/>
              <a:gd name="csY8" fmla="*/ 1031283 h 3466789"/>
              <a:gd name="csX9" fmla="*/ 7913321 w 8123555"/>
              <a:gd name="csY9" fmla="*/ 601436 h 3466789"/>
              <a:gd name="csX10" fmla="*/ 6276975 w 8123555"/>
              <a:gd name="csY10" fmla="*/ 774352 h 3466789"/>
              <a:gd name="csX11" fmla="*/ 2835274 w 8123555"/>
              <a:gd name="csY11" fmla="*/ 37752 h 3466789"/>
              <a:gd name="csX12" fmla="*/ 3174 w 8123555"/>
              <a:gd name="csY12" fmla="*/ 88552 h 3466789"/>
              <a:gd name="csX0" fmla="*/ 0 w 8123555"/>
              <a:gd name="csY0" fmla="*/ 85377 h 3466789"/>
              <a:gd name="csX1" fmla="*/ 2974975 w 8123555"/>
              <a:gd name="csY1" fmla="*/ 964852 h 3466789"/>
              <a:gd name="csX2" fmla="*/ 574675 w 8123555"/>
              <a:gd name="csY2" fmla="*/ 2615852 h 3466789"/>
              <a:gd name="csX3" fmla="*/ 574675 w 8123555"/>
              <a:gd name="csY3" fmla="*/ 2615852 h 3466789"/>
              <a:gd name="csX4" fmla="*/ 1079500 w 8123555"/>
              <a:gd name="csY4" fmla="*/ 2920652 h 3466789"/>
              <a:gd name="csX5" fmla="*/ 708025 w 8123555"/>
              <a:gd name="csY5" fmla="*/ 3466752 h 3466789"/>
              <a:gd name="csX6" fmla="*/ 3635375 w 8123555"/>
              <a:gd name="csY6" fmla="*/ 2717452 h 3466789"/>
              <a:gd name="csX7" fmla="*/ 6403975 w 8123555"/>
              <a:gd name="csY7" fmla="*/ 1536352 h 3466789"/>
              <a:gd name="csX8" fmla="*/ 8002221 w 8123555"/>
              <a:gd name="csY8" fmla="*/ 1031283 h 3466789"/>
              <a:gd name="csX9" fmla="*/ 7913321 w 8123555"/>
              <a:gd name="csY9" fmla="*/ 601436 h 3466789"/>
              <a:gd name="csX10" fmla="*/ 6276975 w 8123555"/>
              <a:gd name="csY10" fmla="*/ 774352 h 3466789"/>
              <a:gd name="csX11" fmla="*/ 2835274 w 8123555"/>
              <a:gd name="csY11" fmla="*/ 37752 h 3466789"/>
              <a:gd name="csX12" fmla="*/ 3174 w 8123555"/>
              <a:gd name="csY12" fmla="*/ 88552 h 3466789"/>
              <a:gd name="csX0" fmla="*/ 0 w 8093027"/>
              <a:gd name="csY0" fmla="*/ 85377 h 3466789"/>
              <a:gd name="csX1" fmla="*/ 2974975 w 8093027"/>
              <a:gd name="csY1" fmla="*/ 964852 h 3466789"/>
              <a:gd name="csX2" fmla="*/ 574675 w 8093027"/>
              <a:gd name="csY2" fmla="*/ 2615852 h 3466789"/>
              <a:gd name="csX3" fmla="*/ 574675 w 8093027"/>
              <a:gd name="csY3" fmla="*/ 2615852 h 3466789"/>
              <a:gd name="csX4" fmla="*/ 1079500 w 8093027"/>
              <a:gd name="csY4" fmla="*/ 2920652 h 3466789"/>
              <a:gd name="csX5" fmla="*/ 708025 w 8093027"/>
              <a:gd name="csY5" fmla="*/ 3466752 h 3466789"/>
              <a:gd name="csX6" fmla="*/ 3635375 w 8093027"/>
              <a:gd name="csY6" fmla="*/ 2717452 h 3466789"/>
              <a:gd name="csX7" fmla="*/ 6403975 w 8093027"/>
              <a:gd name="csY7" fmla="*/ 1536352 h 3466789"/>
              <a:gd name="csX8" fmla="*/ 8002221 w 8093027"/>
              <a:gd name="csY8" fmla="*/ 1031283 h 3466789"/>
              <a:gd name="csX9" fmla="*/ 7913321 w 8093027"/>
              <a:gd name="csY9" fmla="*/ 601436 h 3466789"/>
              <a:gd name="csX10" fmla="*/ 6276975 w 8093027"/>
              <a:gd name="csY10" fmla="*/ 774352 h 3466789"/>
              <a:gd name="csX11" fmla="*/ 2835274 w 8093027"/>
              <a:gd name="csY11" fmla="*/ 37752 h 3466789"/>
              <a:gd name="csX12" fmla="*/ 3174 w 8093027"/>
              <a:gd name="csY12" fmla="*/ 88552 h 3466789"/>
              <a:gd name="csX0" fmla="*/ 0 w 8065163"/>
              <a:gd name="csY0" fmla="*/ 85377 h 3466789"/>
              <a:gd name="csX1" fmla="*/ 2974975 w 8065163"/>
              <a:gd name="csY1" fmla="*/ 964852 h 3466789"/>
              <a:gd name="csX2" fmla="*/ 574675 w 8065163"/>
              <a:gd name="csY2" fmla="*/ 2615852 h 3466789"/>
              <a:gd name="csX3" fmla="*/ 574675 w 8065163"/>
              <a:gd name="csY3" fmla="*/ 2615852 h 3466789"/>
              <a:gd name="csX4" fmla="*/ 1079500 w 8065163"/>
              <a:gd name="csY4" fmla="*/ 2920652 h 3466789"/>
              <a:gd name="csX5" fmla="*/ 708025 w 8065163"/>
              <a:gd name="csY5" fmla="*/ 3466752 h 3466789"/>
              <a:gd name="csX6" fmla="*/ 3635375 w 8065163"/>
              <a:gd name="csY6" fmla="*/ 2717452 h 3466789"/>
              <a:gd name="csX7" fmla="*/ 6403975 w 8065163"/>
              <a:gd name="csY7" fmla="*/ 1536352 h 3466789"/>
              <a:gd name="csX8" fmla="*/ 8002221 w 8065163"/>
              <a:gd name="csY8" fmla="*/ 1031283 h 3466789"/>
              <a:gd name="csX9" fmla="*/ 7913321 w 8065163"/>
              <a:gd name="csY9" fmla="*/ 601436 h 3466789"/>
              <a:gd name="csX10" fmla="*/ 6276975 w 8065163"/>
              <a:gd name="csY10" fmla="*/ 774352 h 3466789"/>
              <a:gd name="csX11" fmla="*/ 2835274 w 8065163"/>
              <a:gd name="csY11" fmla="*/ 37752 h 3466789"/>
              <a:gd name="csX12" fmla="*/ 3174 w 8065163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057310"/>
              <a:gd name="csY0" fmla="*/ 85377 h 3466789"/>
              <a:gd name="csX1" fmla="*/ 2974975 w 8057310"/>
              <a:gd name="csY1" fmla="*/ 964852 h 3466789"/>
              <a:gd name="csX2" fmla="*/ 574675 w 8057310"/>
              <a:gd name="csY2" fmla="*/ 2615852 h 3466789"/>
              <a:gd name="csX3" fmla="*/ 574675 w 8057310"/>
              <a:gd name="csY3" fmla="*/ 2615852 h 3466789"/>
              <a:gd name="csX4" fmla="*/ 1079500 w 8057310"/>
              <a:gd name="csY4" fmla="*/ 2920652 h 3466789"/>
              <a:gd name="csX5" fmla="*/ 708025 w 8057310"/>
              <a:gd name="csY5" fmla="*/ 3466752 h 3466789"/>
              <a:gd name="csX6" fmla="*/ 3635375 w 8057310"/>
              <a:gd name="csY6" fmla="*/ 2717452 h 3466789"/>
              <a:gd name="csX7" fmla="*/ 6403975 w 8057310"/>
              <a:gd name="csY7" fmla="*/ 1536352 h 3466789"/>
              <a:gd name="csX8" fmla="*/ 8002221 w 8057310"/>
              <a:gd name="csY8" fmla="*/ 1031283 h 3466789"/>
              <a:gd name="csX9" fmla="*/ 7913321 w 8057310"/>
              <a:gd name="csY9" fmla="*/ 601436 h 3466789"/>
              <a:gd name="csX10" fmla="*/ 6276975 w 8057310"/>
              <a:gd name="csY10" fmla="*/ 774352 h 3466789"/>
              <a:gd name="csX11" fmla="*/ 2835274 w 8057310"/>
              <a:gd name="csY11" fmla="*/ 37752 h 3466789"/>
              <a:gd name="csX12" fmla="*/ 3174 w 8057310"/>
              <a:gd name="csY12" fmla="*/ 88552 h 3466789"/>
              <a:gd name="csX0" fmla="*/ 0 w 8124250"/>
              <a:gd name="csY0" fmla="*/ 85377 h 3466789"/>
              <a:gd name="csX1" fmla="*/ 2974975 w 8124250"/>
              <a:gd name="csY1" fmla="*/ 964852 h 3466789"/>
              <a:gd name="csX2" fmla="*/ 574675 w 8124250"/>
              <a:gd name="csY2" fmla="*/ 2615852 h 3466789"/>
              <a:gd name="csX3" fmla="*/ 574675 w 8124250"/>
              <a:gd name="csY3" fmla="*/ 2615852 h 3466789"/>
              <a:gd name="csX4" fmla="*/ 1079500 w 8124250"/>
              <a:gd name="csY4" fmla="*/ 2920652 h 3466789"/>
              <a:gd name="csX5" fmla="*/ 708025 w 8124250"/>
              <a:gd name="csY5" fmla="*/ 3466752 h 3466789"/>
              <a:gd name="csX6" fmla="*/ 3635375 w 8124250"/>
              <a:gd name="csY6" fmla="*/ 2717452 h 3466789"/>
              <a:gd name="csX7" fmla="*/ 6403975 w 8124250"/>
              <a:gd name="csY7" fmla="*/ 1536352 h 3466789"/>
              <a:gd name="csX8" fmla="*/ 8002221 w 8124250"/>
              <a:gd name="csY8" fmla="*/ 1031283 h 3466789"/>
              <a:gd name="csX9" fmla="*/ 7913321 w 8124250"/>
              <a:gd name="csY9" fmla="*/ 601436 h 3466789"/>
              <a:gd name="csX10" fmla="*/ 6265252 w 8124250"/>
              <a:gd name="csY10" fmla="*/ 756767 h 3466789"/>
              <a:gd name="csX11" fmla="*/ 2835274 w 8124250"/>
              <a:gd name="csY11" fmla="*/ 37752 h 3466789"/>
              <a:gd name="csX12" fmla="*/ 3174 w 8124250"/>
              <a:gd name="csY12" fmla="*/ 88552 h 3466789"/>
              <a:gd name="csX0" fmla="*/ 0 w 8098861"/>
              <a:gd name="csY0" fmla="*/ 85377 h 3466789"/>
              <a:gd name="csX1" fmla="*/ 2974975 w 8098861"/>
              <a:gd name="csY1" fmla="*/ 964852 h 3466789"/>
              <a:gd name="csX2" fmla="*/ 574675 w 8098861"/>
              <a:gd name="csY2" fmla="*/ 2615852 h 3466789"/>
              <a:gd name="csX3" fmla="*/ 574675 w 8098861"/>
              <a:gd name="csY3" fmla="*/ 2615852 h 3466789"/>
              <a:gd name="csX4" fmla="*/ 1079500 w 8098861"/>
              <a:gd name="csY4" fmla="*/ 2920652 h 3466789"/>
              <a:gd name="csX5" fmla="*/ 708025 w 8098861"/>
              <a:gd name="csY5" fmla="*/ 3466752 h 3466789"/>
              <a:gd name="csX6" fmla="*/ 3635375 w 8098861"/>
              <a:gd name="csY6" fmla="*/ 2717452 h 3466789"/>
              <a:gd name="csX7" fmla="*/ 6403975 w 8098861"/>
              <a:gd name="csY7" fmla="*/ 1536352 h 3466789"/>
              <a:gd name="csX8" fmla="*/ 8002221 w 8098861"/>
              <a:gd name="csY8" fmla="*/ 1031283 h 3466789"/>
              <a:gd name="csX9" fmla="*/ 7913321 w 8098861"/>
              <a:gd name="csY9" fmla="*/ 601436 h 3466789"/>
              <a:gd name="csX10" fmla="*/ 6265252 w 8098861"/>
              <a:gd name="csY10" fmla="*/ 756767 h 3466789"/>
              <a:gd name="csX11" fmla="*/ 2835274 w 8098861"/>
              <a:gd name="csY11" fmla="*/ 37752 h 3466789"/>
              <a:gd name="csX12" fmla="*/ 3174 w 8098861"/>
              <a:gd name="csY12" fmla="*/ 88552 h 3466789"/>
              <a:gd name="csX0" fmla="*/ 0 w 8076613"/>
              <a:gd name="csY0" fmla="*/ 85377 h 3466789"/>
              <a:gd name="csX1" fmla="*/ 2974975 w 8076613"/>
              <a:gd name="csY1" fmla="*/ 964852 h 3466789"/>
              <a:gd name="csX2" fmla="*/ 574675 w 8076613"/>
              <a:gd name="csY2" fmla="*/ 2615852 h 3466789"/>
              <a:gd name="csX3" fmla="*/ 574675 w 8076613"/>
              <a:gd name="csY3" fmla="*/ 2615852 h 3466789"/>
              <a:gd name="csX4" fmla="*/ 1079500 w 8076613"/>
              <a:gd name="csY4" fmla="*/ 2920652 h 3466789"/>
              <a:gd name="csX5" fmla="*/ 708025 w 8076613"/>
              <a:gd name="csY5" fmla="*/ 3466752 h 3466789"/>
              <a:gd name="csX6" fmla="*/ 3635375 w 8076613"/>
              <a:gd name="csY6" fmla="*/ 2717452 h 3466789"/>
              <a:gd name="csX7" fmla="*/ 6403975 w 8076613"/>
              <a:gd name="csY7" fmla="*/ 1536352 h 3466789"/>
              <a:gd name="csX8" fmla="*/ 8002221 w 8076613"/>
              <a:gd name="csY8" fmla="*/ 1031283 h 3466789"/>
              <a:gd name="csX9" fmla="*/ 7913321 w 8076613"/>
              <a:gd name="csY9" fmla="*/ 601436 h 3466789"/>
              <a:gd name="csX10" fmla="*/ 6265252 w 8076613"/>
              <a:gd name="csY10" fmla="*/ 756767 h 3466789"/>
              <a:gd name="csX11" fmla="*/ 2835274 w 8076613"/>
              <a:gd name="csY11" fmla="*/ 37752 h 3466789"/>
              <a:gd name="csX12" fmla="*/ 3174 w 8076613"/>
              <a:gd name="csY12" fmla="*/ 88552 h 3466789"/>
              <a:gd name="csX0" fmla="*/ 0 w 8076613"/>
              <a:gd name="csY0" fmla="*/ 85377 h 3466789"/>
              <a:gd name="csX1" fmla="*/ 2275260 w 8076613"/>
              <a:gd name="csY1" fmla="*/ 877388 h 3466789"/>
              <a:gd name="csX2" fmla="*/ 574675 w 8076613"/>
              <a:gd name="csY2" fmla="*/ 2615852 h 3466789"/>
              <a:gd name="csX3" fmla="*/ 574675 w 8076613"/>
              <a:gd name="csY3" fmla="*/ 2615852 h 3466789"/>
              <a:gd name="csX4" fmla="*/ 1079500 w 8076613"/>
              <a:gd name="csY4" fmla="*/ 2920652 h 3466789"/>
              <a:gd name="csX5" fmla="*/ 708025 w 8076613"/>
              <a:gd name="csY5" fmla="*/ 3466752 h 3466789"/>
              <a:gd name="csX6" fmla="*/ 3635375 w 8076613"/>
              <a:gd name="csY6" fmla="*/ 2717452 h 3466789"/>
              <a:gd name="csX7" fmla="*/ 6403975 w 8076613"/>
              <a:gd name="csY7" fmla="*/ 1536352 h 3466789"/>
              <a:gd name="csX8" fmla="*/ 8002221 w 8076613"/>
              <a:gd name="csY8" fmla="*/ 1031283 h 3466789"/>
              <a:gd name="csX9" fmla="*/ 7913321 w 8076613"/>
              <a:gd name="csY9" fmla="*/ 601436 h 3466789"/>
              <a:gd name="csX10" fmla="*/ 6265252 w 8076613"/>
              <a:gd name="csY10" fmla="*/ 756767 h 3466789"/>
              <a:gd name="csX11" fmla="*/ 2835274 w 8076613"/>
              <a:gd name="csY11" fmla="*/ 37752 h 3466789"/>
              <a:gd name="csX12" fmla="*/ 3174 w 8076613"/>
              <a:gd name="csY12" fmla="*/ 88552 h 3466789"/>
              <a:gd name="csX0" fmla="*/ 0 w 9581502"/>
              <a:gd name="csY0" fmla="*/ 85377 h 3466789"/>
              <a:gd name="csX1" fmla="*/ 2275260 w 9581502"/>
              <a:gd name="csY1" fmla="*/ 877388 h 3466789"/>
              <a:gd name="csX2" fmla="*/ 574675 w 9581502"/>
              <a:gd name="csY2" fmla="*/ 2615852 h 3466789"/>
              <a:gd name="csX3" fmla="*/ 574675 w 9581502"/>
              <a:gd name="csY3" fmla="*/ 2615852 h 3466789"/>
              <a:gd name="csX4" fmla="*/ 1079500 w 9581502"/>
              <a:gd name="csY4" fmla="*/ 2920652 h 3466789"/>
              <a:gd name="csX5" fmla="*/ 708025 w 9581502"/>
              <a:gd name="csY5" fmla="*/ 3466752 h 3466789"/>
              <a:gd name="csX6" fmla="*/ 3635375 w 9581502"/>
              <a:gd name="csY6" fmla="*/ 2717452 h 3466789"/>
              <a:gd name="csX7" fmla="*/ 6403975 w 9581502"/>
              <a:gd name="csY7" fmla="*/ 1536352 h 3466789"/>
              <a:gd name="csX8" fmla="*/ 9568628 w 9581502"/>
              <a:gd name="csY8" fmla="*/ 625766 h 3466789"/>
              <a:gd name="csX9" fmla="*/ 7913321 w 9581502"/>
              <a:gd name="csY9" fmla="*/ 601436 h 3466789"/>
              <a:gd name="csX10" fmla="*/ 6265252 w 9581502"/>
              <a:gd name="csY10" fmla="*/ 756767 h 3466789"/>
              <a:gd name="csX11" fmla="*/ 2835274 w 9581502"/>
              <a:gd name="csY11" fmla="*/ 37752 h 3466789"/>
              <a:gd name="csX12" fmla="*/ 3174 w 9581502"/>
              <a:gd name="csY12" fmla="*/ 88552 h 3466789"/>
              <a:gd name="csX0" fmla="*/ 0 w 9637180"/>
              <a:gd name="csY0" fmla="*/ 85377 h 3466789"/>
              <a:gd name="csX1" fmla="*/ 2275260 w 9637180"/>
              <a:gd name="csY1" fmla="*/ 877388 h 3466789"/>
              <a:gd name="csX2" fmla="*/ 574675 w 9637180"/>
              <a:gd name="csY2" fmla="*/ 2615852 h 3466789"/>
              <a:gd name="csX3" fmla="*/ 574675 w 9637180"/>
              <a:gd name="csY3" fmla="*/ 2615852 h 3466789"/>
              <a:gd name="csX4" fmla="*/ 1079500 w 9637180"/>
              <a:gd name="csY4" fmla="*/ 2920652 h 3466789"/>
              <a:gd name="csX5" fmla="*/ 708025 w 9637180"/>
              <a:gd name="csY5" fmla="*/ 3466752 h 3466789"/>
              <a:gd name="csX6" fmla="*/ 3635375 w 9637180"/>
              <a:gd name="csY6" fmla="*/ 2717452 h 3466789"/>
              <a:gd name="csX7" fmla="*/ 6403975 w 9637180"/>
              <a:gd name="csY7" fmla="*/ 1536352 h 3466789"/>
              <a:gd name="csX8" fmla="*/ 9568628 w 9637180"/>
              <a:gd name="csY8" fmla="*/ 625766 h 3466789"/>
              <a:gd name="csX9" fmla="*/ 9090114 w 9637180"/>
              <a:gd name="csY9" fmla="*/ 346995 h 3466789"/>
              <a:gd name="csX10" fmla="*/ 6265252 w 9637180"/>
              <a:gd name="csY10" fmla="*/ 756767 h 3466789"/>
              <a:gd name="csX11" fmla="*/ 2835274 w 9637180"/>
              <a:gd name="csY11" fmla="*/ 37752 h 3466789"/>
              <a:gd name="csX12" fmla="*/ 3174 w 9637180"/>
              <a:gd name="csY12" fmla="*/ 88552 h 3466789"/>
              <a:gd name="csX0" fmla="*/ 0 w 10020139"/>
              <a:gd name="csY0" fmla="*/ 85377 h 3466789"/>
              <a:gd name="csX1" fmla="*/ 2275260 w 10020139"/>
              <a:gd name="csY1" fmla="*/ 877388 h 3466789"/>
              <a:gd name="csX2" fmla="*/ 574675 w 10020139"/>
              <a:gd name="csY2" fmla="*/ 2615852 h 3466789"/>
              <a:gd name="csX3" fmla="*/ 574675 w 10020139"/>
              <a:gd name="csY3" fmla="*/ 2615852 h 3466789"/>
              <a:gd name="csX4" fmla="*/ 1079500 w 10020139"/>
              <a:gd name="csY4" fmla="*/ 2920652 h 3466789"/>
              <a:gd name="csX5" fmla="*/ 708025 w 10020139"/>
              <a:gd name="csY5" fmla="*/ 3466752 h 3466789"/>
              <a:gd name="csX6" fmla="*/ 3635375 w 10020139"/>
              <a:gd name="csY6" fmla="*/ 2717452 h 3466789"/>
              <a:gd name="csX7" fmla="*/ 6403975 w 10020139"/>
              <a:gd name="csY7" fmla="*/ 1536352 h 3466789"/>
              <a:gd name="csX8" fmla="*/ 9568628 w 10020139"/>
              <a:gd name="csY8" fmla="*/ 625766 h 3466789"/>
              <a:gd name="csX9" fmla="*/ 9797780 w 10020139"/>
              <a:gd name="csY9" fmla="*/ 180018 h 3466789"/>
              <a:gd name="csX10" fmla="*/ 6265252 w 10020139"/>
              <a:gd name="csY10" fmla="*/ 756767 h 3466789"/>
              <a:gd name="csX11" fmla="*/ 2835274 w 10020139"/>
              <a:gd name="csY11" fmla="*/ 37752 h 3466789"/>
              <a:gd name="csX12" fmla="*/ 3174 w 10020139"/>
              <a:gd name="csY12" fmla="*/ 88552 h 3466789"/>
              <a:gd name="csX0" fmla="*/ 0 w 10127489"/>
              <a:gd name="csY0" fmla="*/ 85377 h 3466789"/>
              <a:gd name="csX1" fmla="*/ 2275260 w 10127489"/>
              <a:gd name="csY1" fmla="*/ 877388 h 3466789"/>
              <a:gd name="csX2" fmla="*/ 574675 w 10127489"/>
              <a:gd name="csY2" fmla="*/ 2615852 h 3466789"/>
              <a:gd name="csX3" fmla="*/ 574675 w 10127489"/>
              <a:gd name="csY3" fmla="*/ 2615852 h 3466789"/>
              <a:gd name="csX4" fmla="*/ 1079500 w 10127489"/>
              <a:gd name="csY4" fmla="*/ 2920652 h 3466789"/>
              <a:gd name="csX5" fmla="*/ 708025 w 10127489"/>
              <a:gd name="csY5" fmla="*/ 3466752 h 3466789"/>
              <a:gd name="csX6" fmla="*/ 3635375 w 10127489"/>
              <a:gd name="csY6" fmla="*/ 2717452 h 3466789"/>
              <a:gd name="csX7" fmla="*/ 6403975 w 10127489"/>
              <a:gd name="csY7" fmla="*/ 1536352 h 3466789"/>
              <a:gd name="csX8" fmla="*/ 9870778 w 10127489"/>
              <a:gd name="csY8" fmla="*/ 522399 h 3466789"/>
              <a:gd name="csX9" fmla="*/ 9797780 w 10127489"/>
              <a:gd name="csY9" fmla="*/ 180018 h 3466789"/>
              <a:gd name="csX10" fmla="*/ 6265252 w 10127489"/>
              <a:gd name="csY10" fmla="*/ 756767 h 3466789"/>
              <a:gd name="csX11" fmla="*/ 2835274 w 10127489"/>
              <a:gd name="csY11" fmla="*/ 37752 h 3466789"/>
              <a:gd name="csX12" fmla="*/ 3174 w 10127489"/>
              <a:gd name="csY12" fmla="*/ 88552 h 3466789"/>
              <a:gd name="csX0" fmla="*/ 0 w 12892163"/>
              <a:gd name="csY0" fmla="*/ 476472 h 3857884"/>
              <a:gd name="csX1" fmla="*/ 2275260 w 12892163"/>
              <a:gd name="csY1" fmla="*/ 1268483 h 3857884"/>
              <a:gd name="csX2" fmla="*/ 574675 w 12892163"/>
              <a:gd name="csY2" fmla="*/ 3006947 h 3857884"/>
              <a:gd name="csX3" fmla="*/ 574675 w 12892163"/>
              <a:gd name="csY3" fmla="*/ 3006947 h 3857884"/>
              <a:gd name="csX4" fmla="*/ 1079500 w 12892163"/>
              <a:gd name="csY4" fmla="*/ 3311747 h 3857884"/>
              <a:gd name="csX5" fmla="*/ 708025 w 12892163"/>
              <a:gd name="csY5" fmla="*/ 3857847 h 3857884"/>
              <a:gd name="csX6" fmla="*/ 3635375 w 12892163"/>
              <a:gd name="csY6" fmla="*/ 3108547 h 3857884"/>
              <a:gd name="csX7" fmla="*/ 6403975 w 12892163"/>
              <a:gd name="csY7" fmla="*/ 1927447 h 3857884"/>
              <a:gd name="csX8" fmla="*/ 12884322 w 12892163"/>
              <a:gd name="csY8" fmla="*/ 7045 h 3857884"/>
              <a:gd name="csX9" fmla="*/ 9797780 w 12892163"/>
              <a:gd name="csY9" fmla="*/ 571113 h 3857884"/>
              <a:gd name="csX10" fmla="*/ 6265252 w 12892163"/>
              <a:gd name="csY10" fmla="*/ 1147862 h 3857884"/>
              <a:gd name="csX11" fmla="*/ 2835274 w 12892163"/>
              <a:gd name="csY11" fmla="*/ 428847 h 3857884"/>
              <a:gd name="csX12" fmla="*/ 3174 w 12892163"/>
              <a:gd name="csY12" fmla="*/ 479647 h 3857884"/>
              <a:gd name="csX0" fmla="*/ 0 w 13119564"/>
              <a:gd name="csY0" fmla="*/ 699266 h 4080678"/>
              <a:gd name="csX1" fmla="*/ 2275260 w 13119564"/>
              <a:gd name="csY1" fmla="*/ 1491277 h 4080678"/>
              <a:gd name="csX2" fmla="*/ 574675 w 13119564"/>
              <a:gd name="csY2" fmla="*/ 3229741 h 4080678"/>
              <a:gd name="csX3" fmla="*/ 574675 w 13119564"/>
              <a:gd name="csY3" fmla="*/ 3229741 h 4080678"/>
              <a:gd name="csX4" fmla="*/ 1079500 w 13119564"/>
              <a:gd name="csY4" fmla="*/ 3534541 h 4080678"/>
              <a:gd name="csX5" fmla="*/ 708025 w 13119564"/>
              <a:gd name="csY5" fmla="*/ 4080641 h 4080678"/>
              <a:gd name="csX6" fmla="*/ 3635375 w 13119564"/>
              <a:gd name="csY6" fmla="*/ 3331341 h 4080678"/>
              <a:gd name="csX7" fmla="*/ 6403975 w 13119564"/>
              <a:gd name="csY7" fmla="*/ 2150241 h 4080678"/>
              <a:gd name="csX8" fmla="*/ 12884322 w 13119564"/>
              <a:gd name="csY8" fmla="*/ 229839 h 4080678"/>
              <a:gd name="csX9" fmla="*/ 12336312 w 13119564"/>
              <a:gd name="csY9" fmla="*/ 45561 h 4080678"/>
              <a:gd name="csX10" fmla="*/ 9797780 w 13119564"/>
              <a:gd name="csY10" fmla="*/ 793907 h 4080678"/>
              <a:gd name="csX11" fmla="*/ 6265252 w 13119564"/>
              <a:gd name="csY11" fmla="*/ 1370656 h 4080678"/>
              <a:gd name="csX12" fmla="*/ 2835274 w 13119564"/>
              <a:gd name="csY12" fmla="*/ 651641 h 4080678"/>
              <a:gd name="csX13" fmla="*/ 3174 w 13119564"/>
              <a:gd name="csY13" fmla="*/ 702441 h 4080678"/>
              <a:gd name="csX0" fmla="*/ 0 w 13119564"/>
              <a:gd name="csY0" fmla="*/ 699266 h 4080678"/>
              <a:gd name="csX1" fmla="*/ 2275260 w 13119564"/>
              <a:gd name="csY1" fmla="*/ 1491277 h 4080678"/>
              <a:gd name="csX2" fmla="*/ 574675 w 13119564"/>
              <a:gd name="csY2" fmla="*/ 3229741 h 4080678"/>
              <a:gd name="csX3" fmla="*/ 574675 w 13119564"/>
              <a:gd name="csY3" fmla="*/ 3229741 h 4080678"/>
              <a:gd name="csX4" fmla="*/ 1079500 w 13119564"/>
              <a:gd name="csY4" fmla="*/ 3534541 h 4080678"/>
              <a:gd name="csX5" fmla="*/ 708025 w 13119564"/>
              <a:gd name="csY5" fmla="*/ 4080641 h 4080678"/>
              <a:gd name="csX6" fmla="*/ 3635375 w 13119564"/>
              <a:gd name="csY6" fmla="*/ 3331341 h 4080678"/>
              <a:gd name="csX7" fmla="*/ 6403975 w 13119564"/>
              <a:gd name="csY7" fmla="*/ 2150241 h 4080678"/>
              <a:gd name="csX8" fmla="*/ 12884322 w 13119564"/>
              <a:gd name="csY8" fmla="*/ 229839 h 4080678"/>
              <a:gd name="csX9" fmla="*/ 12336312 w 13119564"/>
              <a:gd name="csY9" fmla="*/ 45561 h 4080678"/>
              <a:gd name="csX10" fmla="*/ 9797780 w 13119564"/>
              <a:gd name="csY10" fmla="*/ 793907 h 4080678"/>
              <a:gd name="csX11" fmla="*/ 6265252 w 13119564"/>
              <a:gd name="csY11" fmla="*/ 1370656 h 4080678"/>
              <a:gd name="csX12" fmla="*/ 2835274 w 13119564"/>
              <a:gd name="csY12" fmla="*/ 651641 h 4080678"/>
              <a:gd name="csX13" fmla="*/ 3174 w 13119564"/>
              <a:gd name="csY13" fmla="*/ 702441 h 4080678"/>
              <a:gd name="csX0" fmla="*/ 0 w 12501238"/>
              <a:gd name="csY0" fmla="*/ 665834 h 4047246"/>
              <a:gd name="csX1" fmla="*/ 2275260 w 12501238"/>
              <a:gd name="csY1" fmla="*/ 1457845 h 4047246"/>
              <a:gd name="csX2" fmla="*/ 574675 w 12501238"/>
              <a:gd name="csY2" fmla="*/ 3196309 h 4047246"/>
              <a:gd name="csX3" fmla="*/ 574675 w 12501238"/>
              <a:gd name="csY3" fmla="*/ 3196309 h 4047246"/>
              <a:gd name="csX4" fmla="*/ 1079500 w 12501238"/>
              <a:gd name="csY4" fmla="*/ 3501109 h 4047246"/>
              <a:gd name="csX5" fmla="*/ 708025 w 12501238"/>
              <a:gd name="csY5" fmla="*/ 4047209 h 4047246"/>
              <a:gd name="csX6" fmla="*/ 3635375 w 12501238"/>
              <a:gd name="csY6" fmla="*/ 3297909 h 4047246"/>
              <a:gd name="csX7" fmla="*/ 6403975 w 12501238"/>
              <a:gd name="csY7" fmla="*/ 2116809 h 4047246"/>
              <a:gd name="csX8" fmla="*/ 11468990 w 12501238"/>
              <a:gd name="csY8" fmla="*/ 625778 h 4047246"/>
              <a:gd name="csX9" fmla="*/ 12336312 w 12501238"/>
              <a:gd name="csY9" fmla="*/ 12129 h 4047246"/>
              <a:gd name="csX10" fmla="*/ 9797780 w 12501238"/>
              <a:gd name="csY10" fmla="*/ 760475 h 4047246"/>
              <a:gd name="csX11" fmla="*/ 6265252 w 12501238"/>
              <a:gd name="csY11" fmla="*/ 1337224 h 4047246"/>
              <a:gd name="csX12" fmla="*/ 2835274 w 12501238"/>
              <a:gd name="csY12" fmla="*/ 618209 h 4047246"/>
              <a:gd name="csX13" fmla="*/ 3174 w 12501238"/>
              <a:gd name="csY13" fmla="*/ 669009 h 4047246"/>
              <a:gd name="csX0" fmla="*/ 0 w 12156958"/>
              <a:gd name="csY0" fmla="*/ 565230 h 3946642"/>
              <a:gd name="csX1" fmla="*/ 2275260 w 12156958"/>
              <a:gd name="csY1" fmla="*/ 1357241 h 3946642"/>
              <a:gd name="csX2" fmla="*/ 574675 w 12156958"/>
              <a:gd name="csY2" fmla="*/ 3095705 h 3946642"/>
              <a:gd name="csX3" fmla="*/ 574675 w 12156958"/>
              <a:gd name="csY3" fmla="*/ 3095705 h 3946642"/>
              <a:gd name="csX4" fmla="*/ 1079500 w 12156958"/>
              <a:gd name="csY4" fmla="*/ 3400505 h 3946642"/>
              <a:gd name="csX5" fmla="*/ 708025 w 12156958"/>
              <a:gd name="csY5" fmla="*/ 3946605 h 3946642"/>
              <a:gd name="csX6" fmla="*/ 3635375 w 12156958"/>
              <a:gd name="csY6" fmla="*/ 3197305 h 3946642"/>
              <a:gd name="csX7" fmla="*/ 6403975 w 12156958"/>
              <a:gd name="csY7" fmla="*/ 2016205 h 3946642"/>
              <a:gd name="csX8" fmla="*/ 11468990 w 12156958"/>
              <a:gd name="csY8" fmla="*/ 525174 h 3946642"/>
              <a:gd name="csX9" fmla="*/ 11914893 w 12156958"/>
              <a:gd name="csY9" fmla="*/ 14892 h 3946642"/>
              <a:gd name="csX10" fmla="*/ 9797780 w 12156958"/>
              <a:gd name="csY10" fmla="*/ 659871 h 3946642"/>
              <a:gd name="csX11" fmla="*/ 6265252 w 12156958"/>
              <a:gd name="csY11" fmla="*/ 1236620 h 3946642"/>
              <a:gd name="csX12" fmla="*/ 2835274 w 12156958"/>
              <a:gd name="csY12" fmla="*/ 517605 h 3946642"/>
              <a:gd name="csX13" fmla="*/ 3174 w 12156958"/>
              <a:gd name="csY13" fmla="*/ 568405 h 3946642"/>
              <a:gd name="csX0" fmla="*/ 0 w 12169621"/>
              <a:gd name="csY0" fmla="*/ 563011 h 3944423"/>
              <a:gd name="csX1" fmla="*/ 2275260 w 12169621"/>
              <a:gd name="csY1" fmla="*/ 1355022 h 3944423"/>
              <a:gd name="csX2" fmla="*/ 574675 w 12169621"/>
              <a:gd name="csY2" fmla="*/ 3093486 h 3944423"/>
              <a:gd name="csX3" fmla="*/ 574675 w 12169621"/>
              <a:gd name="csY3" fmla="*/ 3093486 h 3944423"/>
              <a:gd name="csX4" fmla="*/ 1079500 w 12169621"/>
              <a:gd name="csY4" fmla="*/ 3398286 h 3944423"/>
              <a:gd name="csX5" fmla="*/ 708025 w 12169621"/>
              <a:gd name="csY5" fmla="*/ 3944386 h 3944423"/>
              <a:gd name="csX6" fmla="*/ 3635375 w 12169621"/>
              <a:gd name="csY6" fmla="*/ 3195086 h 3944423"/>
              <a:gd name="csX7" fmla="*/ 6403975 w 12169621"/>
              <a:gd name="csY7" fmla="*/ 2013986 h 3944423"/>
              <a:gd name="csX8" fmla="*/ 11516698 w 12169621"/>
              <a:gd name="csY8" fmla="*/ 602468 h 3944423"/>
              <a:gd name="csX9" fmla="*/ 11914893 w 12169621"/>
              <a:gd name="csY9" fmla="*/ 12673 h 3944423"/>
              <a:gd name="csX10" fmla="*/ 9797780 w 12169621"/>
              <a:gd name="csY10" fmla="*/ 657652 h 3944423"/>
              <a:gd name="csX11" fmla="*/ 6265252 w 12169621"/>
              <a:gd name="csY11" fmla="*/ 1234401 h 3944423"/>
              <a:gd name="csX12" fmla="*/ 2835274 w 12169621"/>
              <a:gd name="csY12" fmla="*/ 515386 h 3944423"/>
              <a:gd name="csX13" fmla="*/ 3174 w 12169621"/>
              <a:gd name="csY13" fmla="*/ 566186 h 3944423"/>
              <a:gd name="csX0" fmla="*/ 0 w 12171835"/>
              <a:gd name="csY0" fmla="*/ 563605 h 3945017"/>
              <a:gd name="csX1" fmla="*/ 2275260 w 12171835"/>
              <a:gd name="csY1" fmla="*/ 1355616 h 3945017"/>
              <a:gd name="csX2" fmla="*/ 574675 w 12171835"/>
              <a:gd name="csY2" fmla="*/ 3094080 h 3945017"/>
              <a:gd name="csX3" fmla="*/ 574675 w 12171835"/>
              <a:gd name="csY3" fmla="*/ 3094080 h 3945017"/>
              <a:gd name="csX4" fmla="*/ 1079500 w 12171835"/>
              <a:gd name="csY4" fmla="*/ 3398880 h 3945017"/>
              <a:gd name="csX5" fmla="*/ 708025 w 12171835"/>
              <a:gd name="csY5" fmla="*/ 3944980 h 3945017"/>
              <a:gd name="csX6" fmla="*/ 3635375 w 12171835"/>
              <a:gd name="csY6" fmla="*/ 3195680 h 3945017"/>
              <a:gd name="csX7" fmla="*/ 6403975 w 12171835"/>
              <a:gd name="csY7" fmla="*/ 2014580 h 3945017"/>
              <a:gd name="csX8" fmla="*/ 11524649 w 12171835"/>
              <a:gd name="csY8" fmla="*/ 579208 h 3945017"/>
              <a:gd name="csX9" fmla="*/ 11914893 w 12171835"/>
              <a:gd name="csY9" fmla="*/ 13267 h 3945017"/>
              <a:gd name="csX10" fmla="*/ 9797780 w 12171835"/>
              <a:gd name="csY10" fmla="*/ 658246 h 3945017"/>
              <a:gd name="csX11" fmla="*/ 6265252 w 12171835"/>
              <a:gd name="csY11" fmla="*/ 1234995 h 3945017"/>
              <a:gd name="csX12" fmla="*/ 2835274 w 12171835"/>
              <a:gd name="csY12" fmla="*/ 515980 h 3945017"/>
              <a:gd name="csX13" fmla="*/ 3174 w 12171835"/>
              <a:gd name="csY13" fmla="*/ 566780 h 3945017"/>
              <a:gd name="csX0" fmla="*/ 0 w 12076650"/>
              <a:gd name="csY0" fmla="*/ 550338 h 3931750"/>
              <a:gd name="csX1" fmla="*/ 2275260 w 12076650"/>
              <a:gd name="csY1" fmla="*/ 1342349 h 3931750"/>
              <a:gd name="csX2" fmla="*/ 574675 w 12076650"/>
              <a:gd name="csY2" fmla="*/ 3080813 h 3931750"/>
              <a:gd name="csX3" fmla="*/ 574675 w 12076650"/>
              <a:gd name="csY3" fmla="*/ 3080813 h 3931750"/>
              <a:gd name="csX4" fmla="*/ 1079500 w 12076650"/>
              <a:gd name="csY4" fmla="*/ 3385613 h 3931750"/>
              <a:gd name="csX5" fmla="*/ 708025 w 12076650"/>
              <a:gd name="csY5" fmla="*/ 3931713 h 3931750"/>
              <a:gd name="csX6" fmla="*/ 3635375 w 12076650"/>
              <a:gd name="csY6" fmla="*/ 3182413 h 3931750"/>
              <a:gd name="csX7" fmla="*/ 6403975 w 12076650"/>
              <a:gd name="csY7" fmla="*/ 2001313 h 3931750"/>
              <a:gd name="csX8" fmla="*/ 11524649 w 12076650"/>
              <a:gd name="csY8" fmla="*/ 565941 h 3931750"/>
              <a:gd name="csX9" fmla="*/ 11914893 w 12076650"/>
              <a:gd name="csY9" fmla="*/ 0 h 3931750"/>
              <a:gd name="csX10" fmla="*/ 9797780 w 12076650"/>
              <a:gd name="csY10" fmla="*/ 644979 h 3931750"/>
              <a:gd name="csX11" fmla="*/ 6265252 w 12076650"/>
              <a:gd name="csY11" fmla="*/ 1221728 h 3931750"/>
              <a:gd name="csX12" fmla="*/ 2835274 w 12076650"/>
              <a:gd name="csY12" fmla="*/ 502713 h 3931750"/>
              <a:gd name="csX13" fmla="*/ 3174 w 12076650"/>
              <a:gd name="csY13" fmla="*/ 553513 h 3931750"/>
              <a:gd name="csX0" fmla="*/ 0 w 12076650"/>
              <a:gd name="csY0" fmla="*/ 550338 h 3931750"/>
              <a:gd name="csX1" fmla="*/ 2275260 w 12076650"/>
              <a:gd name="csY1" fmla="*/ 1342349 h 3931750"/>
              <a:gd name="csX2" fmla="*/ 574675 w 12076650"/>
              <a:gd name="csY2" fmla="*/ 3080813 h 3931750"/>
              <a:gd name="csX3" fmla="*/ 574675 w 12076650"/>
              <a:gd name="csY3" fmla="*/ 3080813 h 3931750"/>
              <a:gd name="csX4" fmla="*/ 1079500 w 12076650"/>
              <a:gd name="csY4" fmla="*/ 3385613 h 3931750"/>
              <a:gd name="csX5" fmla="*/ 708025 w 12076650"/>
              <a:gd name="csY5" fmla="*/ 3931713 h 3931750"/>
              <a:gd name="csX6" fmla="*/ 3635375 w 12076650"/>
              <a:gd name="csY6" fmla="*/ 3182413 h 3931750"/>
              <a:gd name="csX7" fmla="*/ 6403975 w 12076650"/>
              <a:gd name="csY7" fmla="*/ 2001313 h 3931750"/>
              <a:gd name="csX8" fmla="*/ 11524649 w 12076650"/>
              <a:gd name="csY8" fmla="*/ 565941 h 3931750"/>
              <a:gd name="csX9" fmla="*/ 11914893 w 12076650"/>
              <a:gd name="csY9" fmla="*/ 0 h 3931750"/>
              <a:gd name="csX10" fmla="*/ 9797780 w 12076650"/>
              <a:gd name="csY10" fmla="*/ 644979 h 3931750"/>
              <a:gd name="csX11" fmla="*/ 6265252 w 12076650"/>
              <a:gd name="csY11" fmla="*/ 1221728 h 3931750"/>
              <a:gd name="csX12" fmla="*/ 2835274 w 12076650"/>
              <a:gd name="csY12" fmla="*/ 502713 h 3931750"/>
              <a:gd name="csX13" fmla="*/ 3174 w 12076650"/>
              <a:gd name="csY13" fmla="*/ 553513 h 393175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</a:cxnLst>
            <a:rect l="l" t="t" r="r" b="b"/>
            <a:pathLst>
              <a:path w="12076650" h="3931750">
                <a:moveTo>
                  <a:pt x="0" y="550338"/>
                </a:moveTo>
                <a:cubicBezTo>
                  <a:pt x="1427691" y="792696"/>
                  <a:pt x="2179481" y="920603"/>
                  <a:pt x="2275260" y="1342349"/>
                </a:cubicBezTo>
                <a:cubicBezTo>
                  <a:pt x="2371039" y="1764095"/>
                  <a:pt x="574675" y="3080813"/>
                  <a:pt x="574675" y="3080813"/>
                </a:cubicBezTo>
                <a:lnTo>
                  <a:pt x="574675" y="3080813"/>
                </a:lnTo>
                <a:cubicBezTo>
                  <a:pt x="650875" y="3172888"/>
                  <a:pt x="1085850" y="3396196"/>
                  <a:pt x="1079500" y="3385613"/>
                </a:cubicBezTo>
                <a:cubicBezTo>
                  <a:pt x="1073150" y="3375030"/>
                  <a:pt x="701146" y="3937005"/>
                  <a:pt x="708025" y="3931713"/>
                </a:cubicBezTo>
                <a:cubicBezTo>
                  <a:pt x="714904" y="3926421"/>
                  <a:pt x="2686050" y="3504146"/>
                  <a:pt x="3635375" y="3182413"/>
                </a:cubicBezTo>
                <a:cubicBezTo>
                  <a:pt x="4584700" y="2860680"/>
                  <a:pt x="5359440" y="2437392"/>
                  <a:pt x="6403975" y="2001313"/>
                </a:cubicBezTo>
                <a:cubicBezTo>
                  <a:pt x="7448510" y="1565234"/>
                  <a:pt x="10944093" y="797451"/>
                  <a:pt x="11524649" y="565941"/>
                </a:cubicBezTo>
                <a:cubicBezTo>
                  <a:pt x="12105205" y="334431"/>
                  <a:pt x="12214632" y="239944"/>
                  <a:pt x="11914893" y="0"/>
                </a:cubicBezTo>
                <a:cubicBezTo>
                  <a:pt x="11400469" y="94011"/>
                  <a:pt x="10739387" y="441358"/>
                  <a:pt x="9797780" y="644979"/>
                </a:cubicBezTo>
                <a:cubicBezTo>
                  <a:pt x="8856173" y="848600"/>
                  <a:pt x="7425670" y="1245439"/>
                  <a:pt x="6265252" y="1221728"/>
                </a:cubicBezTo>
                <a:cubicBezTo>
                  <a:pt x="5104834" y="1198017"/>
                  <a:pt x="2829983" y="497421"/>
                  <a:pt x="2835274" y="502713"/>
                </a:cubicBezTo>
                <a:cubicBezTo>
                  <a:pt x="2306107" y="392646"/>
                  <a:pt x="8466" y="558805"/>
                  <a:pt x="3174" y="553513"/>
                </a:cubicBezTo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EA7548FC-8DB5-9C63-0A22-FB6E5C220755}"/>
              </a:ext>
            </a:extLst>
          </p:cNvPr>
          <p:cNvGrpSpPr/>
          <p:nvPr/>
        </p:nvGrpSpPr>
        <p:grpSpPr>
          <a:xfrm>
            <a:off x="3947152" y="1639487"/>
            <a:ext cx="3236960" cy="2906527"/>
            <a:chOff x="4122082" y="1466774"/>
            <a:chExt cx="3039812" cy="2906527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5446C85B-BE3B-B276-067D-5BF389BE7352}"/>
                </a:ext>
              </a:extLst>
            </p:cNvPr>
            <p:cNvSpPr/>
            <p:nvPr/>
          </p:nvSpPr>
          <p:spPr>
            <a:xfrm rot="16200000">
              <a:off x="4071131" y="1517725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EEE22DDB-655A-8AF0-B190-D36CE4ED3634}"/>
                </a:ext>
              </a:extLst>
            </p:cNvPr>
            <p:cNvSpPr/>
            <p:nvPr/>
          </p:nvSpPr>
          <p:spPr>
            <a:xfrm rot="16200000">
              <a:off x="4676127" y="4230179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75C9289E-1F4D-EE29-F16D-D0A27C953C45}"/>
                </a:ext>
              </a:extLst>
            </p:cNvPr>
            <p:cNvSpPr/>
            <p:nvPr/>
          </p:nvSpPr>
          <p:spPr>
            <a:xfrm rot="15300000">
              <a:off x="6236242" y="3154832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8D290FE2-5C03-6460-7405-1352F77E033D}"/>
                </a:ext>
              </a:extLst>
            </p:cNvPr>
            <p:cNvSpPr/>
            <p:nvPr/>
          </p:nvSpPr>
          <p:spPr>
            <a:xfrm rot="17100000">
              <a:off x="6308006" y="1901069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ECAA3E64-C103-EFD8-8D4B-48BE2AE4A208}"/>
                </a:ext>
              </a:extLst>
            </p:cNvPr>
            <p:cNvSpPr/>
            <p:nvPr/>
          </p:nvSpPr>
          <p:spPr>
            <a:xfrm rot="16200000">
              <a:off x="7012062" y="2240825"/>
              <a:ext cx="176493" cy="74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5EE539B-F62F-B226-A204-5A5D0D4F860E}"/>
                </a:ext>
              </a:extLst>
            </p:cNvPr>
            <p:cNvSpPr/>
            <p:nvPr/>
          </p:nvSpPr>
          <p:spPr>
            <a:xfrm>
              <a:off x="4138507" y="1632780"/>
              <a:ext cx="2976448" cy="2740521"/>
            </a:xfrm>
            <a:custGeom>
              <a:avLst/>
              <a:gdLst>
                <a:gd name="connsiteX0" fmla="*/ 0 w 2969060"/>
                <a:gd name="connsiteY0" fmla="*/ 0 h 2700867"/>
                <a:gd name="connsiteX1" fmla="*/ 2963333 w 2969060"/>
                <a:gd name="connsiteY1" fmla="*/ 702734 h 2700867"/>
                <a:gd name="connsiteX2" fmla="*/ 601133 w 2969060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820180 h 2700867"/>
                <a:gd name="connsiteX2" fmla="*/ 601133 w 2952217"/>
                <a:gd name="connsiteY2" fmla="*/ 2700867 h 2700867"/>
                <a:gd name="connsiteX0" fmla="*/ 0 w 2952217"/>
                <a:gd name="connsiteY0" fmla="*/ 0 h 2700867"/>
                <a:gd name="connsiteX1" fmla="*/ 2946416 w 2952217"/>
                <a:gd name="connsiteY1" fmla="*/ 912458 h 2700867"/>
                <a:gd name="connsiteX2" fmla="*/ 601133 w 2952217"/>
                <a:gd name="connsiteY2" fmla="*/ 2700867 h 2700867"/>
                <a:gd name="connsiteX0" fmla="*/ 0 w 2943607"/>
                <a:gd name="connsiteY0" fmla="*/ 0 h 2658921"/>
                <a:gd name="connsiteX1" fmla="*/ 2937957 w 2943607"/>
                <a:gd name="connsiteY1" fmla="*/ 870512 h 2658921"/>
                <a:gd name="connsiteX2" fmla="*/ 592674 w 2943607"/>
                <a:gd name="connsiteY2" fmla="*/ 2658921 h 2658921"/>
                <a:gd name="connsiteX0" fmla="*/ 0 w 3103708"/>
                <a:gd name="connsiteY0" fmla="*/ 0 h 2658921"/>
                <a:gd name="connsiteX1" fmla="*/ 3098676 w 3103708"/>
                <a:gd name="connsiteY1" fmla="*/ 878901 h 2658921"/>
                <a:gd name="connsiteX2" fmla="*/ 592674 w 3103708"/>
                <a:gd name="connsiteY2" fmla="*/ 2658921 h 2658921"/>
                <a:gd name="connsiteX0" fmla="*/ 0 w 3134501"/>
                <a:gd name="connsiteY0" fmla="*/ 0 h 2658921"/>
                <a:gd name="connsiteX1" fmla="*/ 3098676 w 3134501"/>
                <a:gd name="connsiteY1" fmla="*/ 878901 h 2658921"/>
                <a:gd name="connsiteX2" fmla="*/ 592674 w 3134501"/>
                <a:gd name="connsiteY2" fmla="*/ 2658921 h 2658921"/>
                <a:gd name="connsiteX0" fmla="*/ 0 w 3099892"/>
                <a:gd name="connsiteY0" fmla="*/ 0 h 2658921"/>
                <a:gd name="connsiteX1" fmla="*/ 3098676 w 3099892"/>
                <a:gd name="connsiteY1" fmla="*/ 878901 h 2658921"/>
                <a:gd name="connsiteX2" fmla="*/ 592674 w 3099892"/>
                <a:gd name="connsiteY2" fmla="*/ 2658921 h 2658921"/>
                <a:gd name="connsiteX0" fmla="*/ 0 w 2973103"/>
                <a:gd name="connsiteY0" fmla="*/ 0 h 2658921"/>
                <a:gd name="connsiteX1" fmla="*/ 2971793 w 2973103"/>
                <a:gd name="connsiteY1" fmla="*/ 778233 h 2658921"/>
                <a:gd name="connsiteX2" fmla="*/ 592674 w 2973103"/>
                <a:gd name="connsiteY2" fmla="*/ 2658921 h 2658921"/>
                <a:gd name="connsiteX0" fmla="*/ 0 w 2980714"/>
                <a:gd name="connsiteY0" fmla="*/ 0 h 2658921"/>
                <a:gd name="connsiteX1" fmla="*/ 2971793 w 2980714"/>
                <a:gd name="connsiteY1" fmla="*/ 778233 h 2658921"/>
                <a:gd name="connsiteX2" fmla="*/ 592674 w 2980714"/>
                <a:gd name="connsiteY2" fmla="*/ 2658921 h 2658921"/>
                <a:gd name="connsiteX0" fmla="*/ 0 w 2973704"/>
                <a:gd name="connsiteY0" fmla="*/ 0 h 2658921"/>
                <a:gd name="connsiteX1" fmla="*/ 2971793 w 2973704"/>
                <a:gd name="connsiteY1" fmla="*/ 778233 h 2658921"/>
                <a:gd name="connsiteX2" fmla="*/ 592674 w 2973704"/>
                <a:gd name="connsiteY2" fmla="*/ 2658921 h 265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73704" h="2658921">
                  <a:moveTo>
                    <a:pt x="0" y="0"/>
                  </a:moveTo>
                  <a:cubicBezTo>
                    <a:pt x="1431572" y="126295"/>
                    <a:pt x="2915308" y="435748"/>
                    <a:pt x="2971793" y="778233"/>
                  </a:cubicBezTo>
                  <a:cubicBezTo>
                    <a:pt x="3028278" y="1120718"/>
                    <a:pt x="1823868" y="1884926"/>
                    <a:pt x="592674" y="2658921"/>
                  </a:cubicBezTo>
                </a:path>
              </a:pathLst>
            </a:custGeom>
            <a:ln w="57150">
              <a:solidFill>
                <a:schemeClr val="tx2"/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F2A68DB4-77E4-7A2D-8FF4-FFECDBD201EC}"/>
                </a:ext>
              </a:extLst>
            </p:cNvPr>
            <p:cNvSpPr/>
            <p:nvPr/>
          </p:nvSpPr>
          <p:spPr>
            <a:xfrm>
              <a:off x="4185446" y="1632779"/>
              <a:ext cx="2976448" cy="2740521"/>
            </a:xfrm>
            <a:custGeom>
              <a:avLst/>
              <a:gdLst>
                <a:gd name="csX0" fmla="*/ 0 w 2976448"/>
                <a:gd name="csY0" fmla="*/ 0 h 2740521"/>
                <a:gd name="csX1" fmla="*/ 2974535 w 2976448"/>
                <a:gd name="csY1" fmla="*/ 802116 h 2740521"/>
                <a:gd name="csX2" fmla="*/ 593220 w 2976448"/>
                <a:gd name="csY2" fmla="*/ 2740521 h 2740521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2976448" h="2740521" fill="none" extrusionOk="0">
                  <a:moveTo>
                    <a:pt x="0" y="0"/>
                  </a:moveTo>
                  <a:cubicBezTo>
                    <a:pt x="1398046" y="190940"/>
                    <a:pt x="2952707" y="495560"/>
                    <a:pt x="2974535" y="802116"/>
                  </a:cubicBezTo>
                  <a:cubicBezTo>
                    <a:pt x="2867650" y="1130784"/>
                    <a:pt x="1766499" y="1951326"/>
                    <a:pt x="593220" y="2740521"/>
                  </a:cubicBezTo>
                </a:path>
                <a:path w="2976448" h="2740521" stroke="0" extrusionOk="0">
                  <a:moveTo>
                    <a:pt x="0" y="0"/>
                  </a:moveTo>
                  <a:cubicBezTo>
                    <a:pt x="1388947" y="125262"/>
                    <a:pt x="2880003" y="413588"/>
                    <a:pt x="2974535" y="802116"/>
                  </a:cubicBezTo>
                  <a:cubicBezTo>
                    <a:pt x="3156353" y="1077661"/>
                    <a:pt x="1676220" y="1872045"/>
                    <a:pt x="593220" y="2740521"/>
                  </a:cubicBezTo>
                </a:path>
              </a:pathLst>
            </a:custGeom>
            <a:ln w="101600">
              <a:solidFill>
                <a:srgbClr val="6A310A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748910728">
                    <a:custGeom>
                      <a:avLst/>
                      <a:gdLst>
                        <a:gd name="connsiteX0" fmla="*/ 0 w 2969060"/>
                        <a:gd name="connsiteY0" fmla="*/ 0 h 2700867"/>
                        <a:gd name="connsiteX1" fmla="*/ 2963333 w 2969060"/>
                        <a:gd name="connsiteY1" fmla="*/ 702734 h 2700867"/>
                        <a:gd name="connsiteX2" fmla="*/ 601133 w 2969060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820180 h 2700867"/>
                        <a:gd name="connsiteX2" fmla="*/ 601133 w 2952217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912458 h 2700867"/>
                        <a:gd name="connsiteX2" fmla="*/ 601133 w 2952217"/>
                        <a:gd name="connsiteY2" fmla="*/ 2700867 h 2700867"/>
                        <a:gd name="connsiteX0" fmla="*/ 0 w 2943607"/>
                        <a:gd name="connsiteY0" fmla="*/ 0 h 2658921"/>
                        <a:gd name="connsiteX1" fmla="*/ 2937957 w 2943607"/>
                        <a:gd name="connsiteY1" fmla="*/ 870512 h 2658921"/>
                        <a:gd name="connsiteX2" fmla="*/ 592674 w 2943607"/>
                        <a:gd name="connsiteY2" fmla="*/ 2658921 h 2658921"/>
                        <a:gd name="connsiteX0" fmla="*/ 0 w 3103708"/>
                        <a:gd name="connsiteY0" fmla="*/ 0 h 2658921"/>
                        <a:gd name="connsiteX1" fmla="*/ 3098676 w 3103708"/>
                        <a:gd name="connsiteY1" fmla="*/ 878901 h 2658921"/>
                        <a:gd name="connsiteX2" fmla="*/ 592674 w 3103708"/>
                        <a:gd name="connsiteY2" fmla="*/ 2658921 h 2658921"/>
                        <a:gd name="connsiteX0" fmla="*/ 0 w 3134501"/>
                        <a:gd name="connsiteY0" fmla="*/ 0 h 2658921"/>
                        <a:gd name="connsiteX1" fmla="*/ 3098676 w 3134501"/>
                        <a:gd name="connsiteY1" fmla="*/ 878901 h 2658921"/>
                        <a:gd name="connsiteX2" fmla="*/ 592674 w 3134501"/>
                        <a:gd name="connsiteY2" fmla="*/ 2658921 h 2658921"/>
                        <a:gd name="connsiteX0" fmla="*/ 0 w 3099892"/>
                        <a:gd name="connsiteY0" fmla="*/ 0 h 2658921"/>
                        <a:gd name="connsiteX1" fmla="*/ 3098676 w 3099892"/>
                        <a:gd name="connsiteY1" fmla="*/ 878901 h 2658921"/>
                        <a:gd name="connsiteX2" fmla="*/ 592674 w 3099892"/>
                        <a:gd name="connsiteY2" fmla="*/ 2658921 h 2658921"/>
                        <a:gd name="connsiteX0" fmla="*/ 0 w 2973103"/>
                        <a:gd name="connsiteY0" fmla="*/ 0 h 2658921"/>
                        <a:gd name="connsiteX1" fmla="*/ 2971793 w 2973103"/>
                        <a:gd name="connsiteY1" fmla="*/ 778233 h 2658921"/>
                        <a:gd name="connsiteX2" fmla="*/ 592674 w 2973103"/>
                        <a:gd name="connsiteY2" fmla="*/ 2658921 h 2658921"/>
                        <a:gd name="connsiteX0" fmla="*/ 0 w 2980714"/>
                        <a:gd name="connsiteY0" fmla="*/ 0 h 2658921"/>
                        <a:gd name="connsiteX1" fmla="*/ 2971793 w 2980714"/>
                        <a:gd name="connsiteY1" fmla="*/ 778233 h 2658921"/>
                        <a:gd name="connsiteX2" fmla="*/ 592674 w 2980714"/>
                        <a:gd name="connsiteY2" fmla="*/ 2658921 h 2658921"/>
                        <a:gd name="connsiteX0" fmla="*/ 0 w 2973704"/>
                        <a:gd name="connsiteY0" fmla="*/ 0 h 2658921"/>
                        <a:gd name="connsiteX1" fmla="*/ 2971793 w 2973704"/>
                        <a:gd name="connsiteY1" fmla="*/ 778233 h 2658921"/>
                        <a:gd name="connsiteX2" fmla="*/ 592674 w 2973704"/>
                        <a:gd name="connsiteY2" fmla="*/ 2658921 h 2658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2973704" h="2658921">
                          <a:moveTo>
                            <a:pt x="0" y="0"/>
                          </a:moveTo>
                          <a:cubicBezTo>
                            <a:pt x="1431572" y="126295"/>
                            <a:pt x="2915308" y="435748"/>
                            <a:pt x="2971793" y="778233"/>
                          </a:cubicBezTo>
                          <a:cubicBezTo>
                            <a:pt x="3028278" y="1120718"/>
                            <a:pt x="1823868" y="1884926"/>
                            <a:pt x="592674" y="2658921"/>
                          </a:cubicBezTo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DAB8E36E-E8C4-8B59-0E0A-6DF653A27A3C}"/>
              </a:ext>
            </a:extLst>
          </p:cNvPr>
          <p:cNvGrpSpPr/>
          <p:nvPr/>
        </p:nvGrpSpPr>
        <p:grpSpPr>
          <a:xfrm>
            <a:off x="-556803" y="821492"/>
            <a:ext cx="5300253" cy="4576051"/>
            <a:chOff x="-556803" y="606391"/>
            <a:chExt cx="5300253" cy="4801737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FD3F3425-2536-3BF2-7FAD-83505F8CE164}"/>
                </a:ext>
              </a:extLst>
            </p:cNvPr>
            <p:cNvCxnSpPr>
              <a:cxnSpLocks/>
            </p:cNvCxnSpPr>
            <p:nvPr/>
          </p:nvCxnSpPr>
          <p:spPr>
            <a:xfrm>
              <a:off x="-222046" y="4613224"/>
              <a:ext cx="1016883" cy="295805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90" name="Flowchart: Terminator 89">
              <a:extLst>
                <a:ext uri="{FF2B5EF4-FFF2-40B4-BE49-F238E27FC236}">
                  <a16:creationId xmlns:a16="http://schemas.microsoft.com/office/drawing/2014/main" id="{24816398-FEA3-EB09-5C29-18730ED70567}"/>
                </a:ext>
              </a:extLst>
            </p:cNvPr>
            <p:cNvSpPr/>
            <p:nvPr/>
          </p:nvSpPr>
          <p:spPr>
            <a:xfrm rot="998188">
              <a:off x="301095" y="681593"/>
              <a:ext cx="795064" cy="552324"/>
            </a:xfrm>
            <a:prstGeom prst="flowChartTerminator">
              <a:avLst/>
            </a:prstGeom>
            <a:solidFill>
              <a:schemeClr val="accent2">
                <a:lumMod val="50000"/>
              </a:schemeClr>
            </a:solidFill>
            <a:ln w="76200">
              <a:solidFill>
                <a:srgbClr val="6A310A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BAA48B8B-5650-930E-FF1E-2A980C2E80C2}"/>
                </a:ext>
              </a:extLst>
            </p:cNvPr>
            <p:cNvCxnSpPr>
              <a:cxnSpLocks/>
              <a:stCxn id="188" idx="2"/>
              <a:endCxn id="100" idx="3"/>
            </p:cNvCxnSpPr>
            <p:nvPr/>
          </p:nvCxnSpPr>
          <p:spPr>
            <a:xfrm>
              <a:off x="1040344" y="861875"/>
              <a:ext cx="2946523" cy="602855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26B674F-FA59-8BEA-F7A1-8F993A8D3FB3}"/>
                </a:ext>
              </a:extLst>
            </p:cNvPr>
            <p:cNvCxnSpPr>
              <a:cxnSpLocks/>
            </p:cNvCxnSpPr>
            <p:nvPr/>
          </p:nvCxnSpPr>
          <p:spPr>
            <a:xfrm>
              <a:off x="803540" y="723491"/>
              <a:ext cx="203462" cy="119447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A3D2733-3781-EB04-270D-B538CD1A8A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5257" y="831639"/>
              <a:ext cx="341745" cy="242563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5133926-AD7D-54DD-9CAF-F878302754F1}"/>
                </a:ext>
              </a:extLst>
            </p:cNvPr>
            <p:cNvCxnSpPr>
              <a:cxnSpLocks/>
              <a:endCxn id="5" idx="5"/>
            </p:cNvCxnSpPr>
            <p:nvPr/>
          </p:nvCxnSpPr>
          <p:spPr>
            <a:xfrm flipV="1">
              <a:off x="1304703" y="4424695"/>
              <a:ext cx="3438747" cy="536988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3A02930-F246-B9EC-B1B7-C6FF241D4CE9}"/>
                </a:ext>
              </a:extLst>
            </p:cNvPr>
            <p:cNvCxnSpPr>
              <a:cxnSpLocks/>
            </p:cNvCxnSpPr>
            <p:nvPr/>
          </p:nvCxnSpPr>
          <p:spPr>
            <a:xfrm>
              <a:off x="1074228" y="4852720"/>
              <a:ext cx="300178" cy="108619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29BB7DB-152E-6482-73E0-AA7AD09A50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02743" y="4961341"/>
              <a:ext cx="134718" cy="230564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09F0254-1995-CAA2-1AAF-D7E6CC32B8FE}"/>
                </a:ext>
              </a:extLst>
            </p:cNvPr>
            <p:cNvCxnSpPr>
              <a:cxnSpLocks/>
              <a:stCxn id="188" idx="2"/>
              <a:endCxn id="5" idx="18"/>
            </p:cNvCxnSpPr>
            <p:nvPr/>
          </p:nvCxnSpPr>
          <p:spPr>
            <a:xfrm flipV="1">
              <a:off x="1040344" y="823859"/>
              <a:ext cx="2998256" cy="38016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ED5DF88E-BF6D-299B-2BCC-76ECE62FD66B}"/>
                </a:ext>
              </a:extLst>
            </p:cNvPr>
            <p:cNvCxnSpPr>
              <a:cxnSpLocks/>
              <a:endCxn id="5" idx="2"/>
            </p:cNvCxnSpPr>
            <p:nvPr/>
          </p:nvCxnSpPr>
          <p:spPr>
            <a:xfrm flipV="1">
              <a:off x="1331405" y="3494437"/>
              <a:ext cx="3278695" cy="1492454"/>
            </a:xfrm>
            <a:prstGeom prst="line">
              <a:avLst/>
            </a:prstGeom>
            <a:ln w="76200" cap="rnd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97" name="Flowchart: Terminator 96">
              <a:extLst>
                <a:ext uri="{FF2B5EF4-FFF2-40B4-BE49-F238E27FC236}">
                  <a16:creationId xmlns:a16="http://schemas.microsoft.com/office/drawing/2014/main" id="{991E4ECC-649B-0B9E-9811-FB8296F44C73}"/>
                </a:ext>
              </a:extLst>
            </p:cNvPr>
            <p:cNvSpPr/>
            <p:nvPr/>
          </p:nvSpPr>
          <p:spPr>
            <a:xfrm rot="20700000">
              <a:off x="416035" y="4855804"/>
              <a:ext cx="795064" cy="552324"/>
            </a:xfrm>
            <a:prstGeom prst="flowChartTerminator">
              <a:avLst/>
            </a:prstGeom>
            <a:solidFill>
              <a:schemeClr val="accent2">
                <a:lumMod val="50000"/>
              </a:schemeClr>
            </a:solidFill>
            <a:ln w="76200">
              <a:solidFill>
                <a:srgbClr val="6A310A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Arc 187">
              <a:extLst>
                <a:ext uri="{FF2B5EF4-FFF2-40B4-BE49-F238E27FC236}">
                  <a16:creationId xmlns:a16="http://schemas.microsoft.com/office/drawing/2014/main" id="{CAB3F6B9-B087-A843-E2A8-109E28DC76BF}"/>
                </a:ext>
              </a:extLst>
            </p:cNvPr>
            <p:cNvSpPr/>
            <p:nvPr/>
          </p:nvSpPr>
          <p:spPr>
            <a:xfrm>
              <a:off x="471637" y="606391"/>
              <a:ext cx="568707" cy="510967"/>
            </a:xfrm>
            <a:prstGeom prst="arc">
              <a:avLst>
                <a:gd name="adj1" fmla="val 11524599"/>
                <a:gd name="adj2" fmla="val 0"/>
              </a:avLst>
            </a:prstGeom>
            <a:ln w="28575"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Arc 188">
              <a:extLst>
                <a:ext uri="{FF2B5EF4-FFF2-40B4-BE49-F238E27FC236}">
                  <a16:creationId xmlns:a16="http://schemas.microsoft.com/office/drawing/2014/main" id="{3C90964E-CD27-2BCA-D6DA-DDF733563EB8}"/>
                </a:ext>
              </a:extLst>
            </p:cNvPr>
            <p:cNvSpPr/>
            <p:nvPr/>
          </p:nvSpPr>
          <p:spPr>
            <a:xfrm>
              <a:off x="943073" y="4657971"/>
              <a:ext cx="568707" cy="510967"/>
            </a:xfrm>
            <a:prstGeom prst="arc">
              <a:avLst>
                <a:gd name="adj1" fmla="val 11836054"/>
                <a:gd name="adj2" fmla="val 0"/>
              </a:avLst>
            </a:prstGeom>
            <a:ln w="28575"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4E729FB6-32B8-F503-AFBA-4028B5C5BD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56803" y="818939"/>
              <a:ext cx="1042683" cy="163731"/>
            </a:xfrm>
            <a:prstGeom prst="line">
              <a:avLst/>
            </a:prstGeom>
            <a:ln w="76200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sp>
        <p:nvSpPr>
          <p:cNvPr id="17" name="Arc 16">
            <a:extLst>
              <a:ext uri="{FF2B5EF4-FFF2-40B4-BE49-F238E27FC236}">
                <a16:creationId xmlns:a16="http://schemas.microsoft.com/office/drawing/2014/main" id="{9C330495-6517-303E-D065-5F63729BA20D}"/>
              </a:ext>
            </a:extLst>
          </p:cNvPr>
          <p:cNvSpPr/>
          <p:nvPr/>
        </p:nvSpPr>
        <p:spPr>
          <a:xfrm rot="20798226">
            <a:off x="6536512" y="1079499"/>
            <a:ext cx="1015388" cy="3114281"/>
          </a:xfrm>
          <a:prstGeom prst="arc">
            <a:avLst>
              <a:gd name="adj1" fmla="val 2649942"/>
              <a:gd name="adj2" fmla="val 4512456"/>
            </a:avLst>
          </a:prstGeom>
          <a:ln w="31750" cap="rnd">
            <a:solidFill>
              <a:schemeClr val="accent6">
                <a:lumMod val="75000"/>
              </a:schemeClr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F41F8C3-6F88-AA07-9CD7-DA6D99A70B53}"/>
              </a:ext>
            </a:extLst>
          </p:cNvPr>
          <p:cNvGrpSpPr/>
          <p:nvPr/>
        </p:nvGrpSpPr>
        <p:grpSpPr>
          <a:xfrm>
            <a:off x="2860488" y="4521637"/>
            <a:ext cx="63500" cy="413390"/>
            <a:chOff x="2259057" y="4368899"/>
            <a:chExt cx="63500" cy="41339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D3B6D50-B043-0161-622F-580971BE1478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CFD9111-94D3-C338-DAE8-9FC414DD4B61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3584460-BD58-D626-C1BF-D8187BBE797D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A71350C-8E8C-9018-8CB2-2372FAE5A608}"/>
              </a:ext>
            </a:extLst>
          </p:cNvPr>
          <p:cNvGrpSpPr/>
          <p:nvPr/>
        </p:nvGrpSpPr>
        <p:grpSpPr>
          <a:xfrm rot="464181">
            <a:off x="3961164" y="1638510"/>
            <a:ext cx="283473" cy="225705"/>
            <a:chOff x="4464326" y="4174626"/>
            <a:chExt cx="283105" cy="171191"/>
          </a:xfrm>
        </p:grpSpPr>
        <p:sp>
          <p:nvSpPr>
            <p:cNvPr id="53" name="Flowchart: Delay 52">
              <a:extLst>
                <a:ext uri="{FF2B5EF4-FFF2-40B4-BE49-F238E27FC236}">
                  <a16:creationId xmlns:a16="http://schemas.microsoft.com/office/drawing/2014/main" id="{CE7BFCDB-A872-490F-0550-F85DA1EC906D}"/>
                </a:ext>
              </a:extLst>
            </p:cNvPr>
            <p:cNvSpPr/>
            <p:nvPr/>
          </p:nvSpPr>
          <p:spPr>
            <a:xfrm rot="10393740">
              <a:off x="4464326" y="4174626"/>
              <a:ext cx="63374" cy="171191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A696C530-B27C-0B4A-CB90-C8DF2BD631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21092" y="4312084"/>
              <a:ext cx="226339" cy="31324"/>
            </a:xfrm>
            <a:prstGeom prst="line">
              <a:avLst/>
            </a:prstGeom>
            <a:ln w="2540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122AFE9-8A3D-57B8-A288-F20E058E6FF9}"/>
              </a:ext>
            </a:extLst>
          </p:cNvPr>
          <p:cNvGrpSpPr/>
          <p:nvPr/>
        </p:nvGrpSpPr>
        <p:grpSpPr>
          <a:xfrm>
            <a:off x="5101478" y="939552"/>
            <a:ext cx="9109717" cy="3447437"/>
            <a:chOff x="5101478" y="921387"/>
            <a:chExt cx="9109717" cy="3447437"/>
          </a:xfrm>
        </p:grpSpPr>
        <p:sp>
          <p:nvSpPr>
            <p:cNvPr id="63" name="Arc 62">
              <a:extLst>
                <a:ext uri="{FF2B5EF4-FFF2-40B4-BE49-F238E27FC236}">
                  <a16:creationId xmlns:a16="http://schemas.microsoft.com/office/drawing/2014/main" id="{70676D28-EA7F-6EA9-1C6C-1233DD697675}"/>
                </a:ext>
              </a:extLst>
            </p:cNvPr>
            <p:cNvSpPr/>
            <p:nvPr/>
          </p:nvSpPr>
          <p:spPr>
            <a:xfrm rot="636239">
              <a:off x="13730456" y="1012165"/>
              <a:ext cx="480739" cy="736790"/>
            </a:xfrm>
            <a:prstGeom prst="arc">
              <a:avLst>
                <a:gd name="adj1" fmla="val 17087127"/>
                <a:gd name="adj2" fmla="val 148547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0A42C77-3B05-5060-EE69-1110CC9A1B9C}"/>
                </a:ext>
              </a:extLst>
            </p:cNvPr>
            <p:cNvSpPr/>
            <p:nvPr/>
          </p:nvSpPr>
          <p:spPr>
            <a:xfrm>
              <a:off x="5101478" y="1845599"/>
              <a:ext cx="6841381" cy="1972888"/>
            </a:xfrm>
            <a:custGeom>
              <a:avLst/>
              <a:gdLst>
                <a:gd name="connsiteX0" fmla="*/ 0 w 8085667"/>
                <a:gd name="connsiteY0" fmla="*/ 2075607 h 2075607"/>
                <a:gd name="connsiteX1" fmla="*/ 3606800 w 8085667"/>
                <a:gd name="connsiteY1" fmla="*/ 839474 h 2075607"/>
                <a:gd name="connsiteX2" fmla="*/ 8085667 w 8085667"/>
                <a:gd name="connsiteY2" fmla="*/ 18207 h 2075607"/>
                <a:gd name="connsiteX0" fmla="*/ 0 w 7831667"/>
                <a:gd name="connsiteY0" fmla="*/ 1959972 h 1959972"/>
                <a:gd name="connsiteX1" fmla="*/ 3606800 w 7831667"/>
                <a:gd name="connsiteY1" fmla="*/ 723839 h 1959972"/>
                <a:gd name="connsiteX2" fmla="*/ 7831667 w 7831667"/>
                <a:gd name="connsiteY2" fmla="*/ 21105 h 1959972"/>
                <a:gd name="connsiteX0" fmla="*/ 0 w 7831667"/>
                <a:gd name="connsiteY0" fmla="*/ 1939168 h 1939168"/>
                <a:gd name="connsiteX1" fmla="*/ 3606800 w 7831667"/>
                <a:gd name="connsiteY1" fmla="*/ 703035 h 1939168"/>
                <a:gd name="connsiteX2" fmla="*/ 7831667 w 7831667"/>
                <a:gd name="connsiteY2" fmla="*/ 301 h 1939168"/>
                <a:gd name="connsiteX0" fmla="*/ 0 w 7831667"/>
                <a:gd name="connsiteY0" fmla="*/ 1981476 h 1981476"/>
                <a:gd name="connsiteX1" fmla="*/ 3606800 w 7831667"/>
                <a:gd name="connsiteY1" fmla="*/ 745343 h 1981476"/>
                <a:gd name="connsiteX2" fmla="*/ 7831667 w 7831667"/>
                <a:gd name="connsiteY2" fmla="*/ 276 h 1981476"/>
                <a:gd name="connsiteX0" fmla="*/ 0 w 8144619"/>
                <a:gd name="connsiteY0" fmla="*/ 2050278 h 2050278"/>
                <a:gd name="connsiteX1" fmla="*/ 3606800 w 8144619"/>
                <a:gd name="connsiteY1" fmla="*/ 814145 h 2050278"/>
                <a:gd name="connsiteX2" fmla="*/ 7831667 w 8144619"/>
                <a:gd name="connsiteY2" fmla="*/ 69078 h 2050278"/>
                <a:gd name="connsiteX3" fmla="*/ 7831667 w 8144619"/>
                <a:gd name="connsiteY3" fmla="*/ 26744 h 2050278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18534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296400"/>
                <a:gd name="connsiteY0" fmla="*/ 2099734 h 2099734"/>
                <a:gd name="connsiteX1" fmla="*/ 3606800 w 9296400"/>
                <a:gd name="connsiteY1" fmla="*/ 863601 h 2099734"/>
                <a:gd name="connsiteX2" fmla="*/ 7831667 w 9296400"/>
                <a:gd name="connsiteY2" fmla="*/ 101600 h 2099734"/>
                <a:gd name="connsiteX3" fmla="*/ 9296400 w 9296400"/>
                <a:gd name="connsiteY3" fmla="*/ 0 h 2099734"/>
                <a:gd name="connsiteX0" fmla="*/ 0 w 9423573"/>
                <a:gd name="connsiteY0" fmla="*/ 2105210 h 2105210"/>
                <a:gd name="connsiteX1" fmla="*/ 3606800 w 9423573"/>
                <a:gd name="connsiteY1" fmla="*/ 869077 h 2105210"/>
                <a:gd name="connsiteX2" fmla="*/ 7831667 w 9423573"/>
                <a:gd name="connsiteY2" fmla="*/ 107076 h 2105210"/>
                <a:gd name="connsiteX3" fmla="*/ 9296400 w 9423573"/>
                <a:gd name="connsiteY3" fmla="*/ 5476 h 2105210"/>
                <a:gd name="connsiteX4" fmla="*/ 9355666 w 9423573"/>
                <a:gd name="connsiteY4" fmla="*/ 13943 h 210521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7780866 w 9321516"/>
                <a:gd name="connsiteY5" fmla="*/ 111413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0" fmla="*/ 0 w 9321516"/>
                <a:gd name="connsiteY0" fmla="*/ 2101080 h 2101080"/>
                <a:gd name="connsiteX1" fmla="*/ 3606800 w 9321516"/>
                <a:gd name="connsiteY1" fmla="*/ 864947 h 2101080"/>
                <a:gd name="connsiteX2" fmla="*/ 7831667 w 9321516"/>
                <a:gd name="connsiteY2" fmla="*/ 102946 h 2101080"/>
                <a:gd name="connsiteX3" fmla="*/ 9296400 w 9321516"/>
                <a:gd name="connsiteY3" fmla="*/ 1346 h 2101080"/>
                <a:gd name="connsiteX4" fmla="*/ 7806266 w 9321516"/>
                <a:gd name="connsiteY4" fmla="*/ 111413 h 2101080"/>
                <a:gd name="connsiteX5" fmla="*/ 4673599 w 9321516"/>
                <a:gd name="connsiteY5" fmla="*/ 636347 h 2101080"/>
                <a:gd name="connsiteX6" fmla="*/ 4673599 w 9321516"/>
                <a:gd name="connsiteY6" fmla="*/ 627879 h 2101080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673599 w 9321516"/>
                <a:gd name="connsiteY5" fmla="*/ 636347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3"/>
                <a:gd name="connsiteX1" fmla="*/ 3606800 w 9321516"/>
                <a:gd name="connsiteY1" fmla="*/ 864947 h 2549813"/>
                <a:gd name="connsiteX2" fmla="*/ 7831667 w 9321516"/>
                <a:gd name="connsiteY2" fmla="*/ 102946 h 2549813"/>
                <a:gd name="connsiteX3" fmla="*/ 9296400 w 9321516"/>
                <a:gd name="connsiteY3" fmla="*/ 1346 h 2549813"/>
                <a:gd name="connsiteX4" fmla="*/ 7806266 w 9321516"/>
                <a:gd name="connsiteY4" fmla="*/ 111413 h 2549813"/>
                <a:gd name="connsiteX5" fmla="*/ 4741333 w 9321516"/>
                <a:gd name="connsiteY5" fmla="*/ 619414 h 2549813"/>
                <a:gd name="connsiteX6" fmla="*/ 42333 w 9321516"/>
                <a:gd name="connsiteY6" fmla="*/ 2549812 h 2549813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41333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0 w 9321516"/>
                <a:gd name="connsiteY0" fmla="*/ 2101080 h 2549814"/>
                <a:gd name="connsiteX1" fmla="*/ 3606800 w 9321516"/>
                <a:gd name="connsiteY1" fmla="*/ 864947 h 2549814"/>
                <a:gd name="connsiteX2" fmla="*/ 7831667 w 9321516"/>
                <a:gd name="connsiteY2" fmla="*/ 102946 h 2549814"/>
                <a:gd name="connsiteX3" fmla="*/ 9296400 w 9321516"/>
                <a:gd name="connsiteY3" fmla="*/ 1346 h 2549814"/>
                <a:gd name="connsiteX4" fmla="*/ 7806266 w 9321516"/>
                <a:gd name="connsiteY4" fmla="*/ 111413 h 2549814"/>
                <a:gd name="connsiteX5" fmla="*/ 4775199 w 9321516"/>
                <a:gd name="connsiteY5" fmla="*/ 619414 h 2549814"/>
                <a:gd name="connsiteX6" fmla="*/ 42333 w 9321516"/>
                <a:gd name="connsiteY6" fmla="*/ 2549812 h 2549814"/>
                <a:gd name="connsiteX0" fmla="*/ 303427 w 9624943"/>
                <a:gd name="connsiteY0" fmla="*/ 2101080 h 2683446"/>
                <a:gd name="connsiteX1" fmla="*/ 3910227 w 9624943"/>
                <a:gd name="connsiteY1" fmla="*/ 864947 h 2683446"/>
                <a:gd name="connsiteX2" fmla="*/ 8135094 w 9624943"/>
                <a:gd name="connsiteY2" fmla="*/ 102946 h 2683446"/>
                <a:gd name="connsiteX3" fmla="*/ 9599827 w 9624943"/>
                <a:gd name="connsiteY3" fmla="*/ 1346 h 2683446"/>
                <a:gd name="connsiteX4" fmla="*/ 8109693 w 9624943"/>
                <a:gd name="connsiteY4" fmla="*/ 111413 h 2683446"/>
                <a:gd name="connsiteX5" fmla="*/ 5078626 w 9624943"/>
                <a:gd name="connsiteY5" fmla="*/ 619414 h 2683446"/>
                <a:gd name="connsiteX6" fmla="*/ 345760 w 9624943"/>
                <a:gd name="connsiteY6" fmla="*/ 2549812 h 2683446"/>
                <a:gd name="connsiteX7" fmla="*/ 362693 w 9624943"/>
                <a:gd name="connsiteY7" fmla="*/ 2515945 h 2683446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127992 w 9745841"/>
                <a:gd name="connsiteY8" fmla="*/ 2422812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424325 w 9745841"/>
                <a:gd name="connsiteY0" fmla="*/ 2101080 h 2663174"/>
                <a:gd name="connsiteX1" fmla="*/ 4031125 w 9745841"/>
                <a:gd name="connsiteY1" fmla="*/ 864947 h 2663174"/>
                <a:gd name="connsiteX2" fmla="*/ 8255992 w 9745841"/>
                <a:gd name="connsiteY2" fmla="*/ 102946 h 2663174"/>
                <a:gd name="connsiteX3" fmla="*/ 9720725 w 9745841"/>
                <a:gd name="connsiteY3" fmla="*/ 1346 h 2663174"/>
                <a:gd name="connsiteX4" fmla="*/ 8230591 w 9745841"/>
                <a:gd name="connsiteY4" fmla="*/ 111413 h 2663174"/>
                <a:gd name="connsiteX5" fmla="*/ 5199524 w 9745841"/>
                <a:gd name="connsiteY5" fmla="*/ 619414 h 2663174"/>
                <a:gd name="connsiteX6" fmla="*/ 466658 w 9745841"/>
                <a:gd name="connsiteY6" fmla="*/ 2549812 h 2663174"/>
                <a:gd name="connsiteX7" fmla="*/ 127991 w 9745841"/>
                <a:gd name="connsiteY7" fmla="*/ 2414345 h 2663174"/>
                <a:gd name="connsiteX8" fmla="*/ 449725 w 9745841"/>
                <a:gd name="connsiteY8" fmla="*/ 2084145 h 2663174"/>
                <a:gd name="connsiteX0" fmla="*/ 596845 w 9918361"/>
                <a:gd name="connsiteY0" fmla="*/ 2101080 h 2854820"/>
                <a:gd name="connsiteX1" fmla="*/ 4203645 w 9918361"/>
                <a:gd name="connsiteY1" fmla="*/ 864947 h 2854820"/>
                <a:gd name="connsiteX2" fmla="*/ 8428512 w 9918361"/>
                <a:gd name="connsiteY2" fmla="*/ 102946 h 2854820"/>
                <a:gd name="connsiteX3" fmla="*/ 9893245 w 9918361"/>
                <a:gd name="connsiteY3" fmla="*/ 1346 h 2854820"/>
                <a:gd name="connsiteX4" fmla="*/ 8403111 w 9918361"/>
                <a:gd name="connsiteY4" fmla="*/ 111413 h 2854820"/>
                <a:gd name="connsiteX5" fmla="*/ 5372044 w 9918361"/>
                <a:gd name="connsiteY5" fmla="*/ 619414 h 2854820"/>
                <a:gd name="connsiteX6" fmla="*/ 639178 w 9918361"/>
                <a:gd name="connsiteY6" fmla="*/ 2549812 h 2854820"/>
                <a:gd name="connsiteX7" fmla="*/ 300511 w 9918361"/>
                <a:gd name="connsiteY7" fmla="*/ 2414345 h 2854820"/>
                <a:gd name="connsiteX8" fmla="*/ 622245 w 9918361"/>
                <a:gd name="connsiteY8" fmla="*/ 2084145 h 2854820"/>
                <a:gd name="connsiteX0" fmla="*/ 433386 w 9754902"/>
                <a:gd name="connsiteY0" fmla="*/ 2101080 h 2759853"/>
                <a:gd name="connsiteX1" fmla="*/ 4040186 w 9754902"/>
                <a:gd name="connsiteY1" fmla="*/ 864947 h 2759853"/>
                <a:gd name="connsiteX2" fmla="*/ 8265053 w 9754902"/>
                <a:gd name="connsiteY2" fmla="*/ 102946 h 2759853"/>
                <a:gd name="connsiteX3" fmla="*/ 9729786 w 9754902"/>
                <a:gd name="connsiteY3" fmla="*/ 1346 h 2759853"/>
                <a:gd name="connsiteX4" fmla="*/ 8239652 w 9754902"/>
                <a:gd name="connsiteY4" fmla="*/ 111413 h 2759853"/>
                <a:gd name="connsiteX5" fmla="*/ 5208585 w 9754902"/>
                <a:gd name="connsiteY5" fmla="*/ 619414 h 2759853"/>
                <a:gd name="connsiteX6" fmla="*/ 475719 w 9754902"/>
                <a:gd name="connsiteY6" fmla="*/ 2549812 h 2759853"/>
                <a:gd name="connsiteX7" fmla="*/ 137052 w 9754902"/>
                <a:gd name="connsiteY7" fmla="*/ 2414345 h 2759853"/>
                <a:gd name="connsiteX8" fmla="*/ 458786 w 9754902"/>
                <a:gd name="connsiteY8" fmla="*/ 2084145 h 2759853"/>
                <a:gd name="connsiteX0" fmla="*/ 296362 w 9617878"/>
                <a:gd name="connsiteY0" fmla="*/ 2101080 h 2551623"/>
                <a:gd name="connsiteX1" fmla="*/ 3903162 w 9617878"/>
                <a:gd name="connsiteY1" fmla="*/ 864947 h 2551623"/>
                <a:gd name="connsiteX2" fmla="*/ 8128029 w 9617878"/>
                <a:gd name="connsiteY2" fmla="*/ 102946 h 2551623"/>
                <a:gd name="connsiteX3" fmla="*/ 9592762 w 9617878"/>
                <a:gd name="connsiteY3" fmla="*/ 1346 h 2551623"/>
                <a:gd name="connsiteX4" fmla="*/ 8102628 w 9617878"/>
                <a:gd name="connsiteY4" fmla="*/ 111413 h 2551623"/>
                <a:gd name="connsiteX5" fmla="*/ 5071561 w 9617878"/>
                <a:gd name="connsiteY5" fmla="*/ 619414 h 2551623"/>
                <a:gd name="connsiteX6" fmla="*/ 338695 w 9617878"/>
                <a:gd name="connsiteY6" fmla="*/ 2549812 h 2551623"/>
                <a:gd name="connsiteX7" fmla="*/ 28 w 9617878"/>
                <a:gd name="connsiteY7" fmla="*/ 2414345 h 2551623"/>
                <a:gd name="connsiteX8" fmla="*/ 321762 w 9617878"/>
                <a:gd name="connsiteY8" fmla="*/ 2084145 h 2551623"/>
                <a:gd name="connsiteX0" fmla="*/ 296766 w 9618282"/>
                <a:gd name="connsiteY0" fmla="*/ 2101080 h 2551623"/>
                <a:gd name="connsiteX1" fmla="*/ 3903566 w 9618282"/>
                <a:gd name="connsiteY1" fmla="*/ 864947 h 2551623"/>
                <a:gd name="connsiteX2" fmla="*/ 8128433 w 9618282"/>
                <a:gd name="connsiteY2" fmla="*/ 102946 h 2551623"/>
                <a:gd name="connsiteX3" fmla="*/ 9593166 w 9618282"/>
                <a:gd name="connsiteY3" fmla="*/ 1346 h 2551623"/>
                <a:gd name="connsiteX4" fmla="*/ 8103032 w 9618282"/>
                <a:gd name="connsiteY4" fmla="*/ 111413 h 2551623"/>
                <a:gd name="connsiteX5" fmla="*/ 5071965 w 9618282"/>
                <a:gd name="connsiteY5" fmla="*/ 619414 h 2551623"/>
                <a:gd name="connsiteX6" fmla="*/ 339099 w 9618282"/>
                <a:gd name="connsiteY6" fmla="*/ 2549812 h 2551623"/>
                <a:gd name="connsiteX7" fmla="*/ 432 w 9618282"/>
                <a:gd name="connsiteY7" fmla="*/ 2414345 h 2551623"/>
                <a:gd name="connsiteX8" fmla="*/ 322166 w 9618282"/>
                <a:gd name="connsiteY8" fmla="*/ 2084145 h 2551623"/>
                <a:gd name="connsiteX0" fmla="*/ 296766 w 9618282"/>
                <a:gd name="connsiteY0" fmla="*/ 2101080 h 2542211"/>
                <a:gd name="connsiteX1" fmla="*/ 3903566 w 9618282"/>
                <a:gd name="connsiteY1" fmla="*/ 864947 h 2542211"/>
                <a:gd name="connsiteX2" fmla="*/ 8128433 w 9618282"/>
                <a:gd name="connsiteY2" fmla="*/ 102946 h 2542211"/>
                <a:gd name="connsiteX3" fmla="*/ 9593166 w 9618282"/>
                <a:gd name="connsiteY3" fmla="*/ 1346 h 2542211"/>
                <a:gd name="connsiteX4" fmla="*/ 8103032 w 9618282"/>
                <a:gd name="connsiteY4" fmla="*/ 111413 h 2542211"/>
                <a:gd name="connsiteX5" fmla="*/ 5071965 w 9618282"/>
                <a:gd name="connsiteY5" fmla="*/ 619414 h 2542211"/>
                <a:gd name="connsiteX6" fmla="*/ 358149 w 9618282"/>
                <a:gd name="connsiteY6" fmla="*/ 2540287 h 2542211"/>
                <a:gd name="connsiteX7" fmla="*/ 432 w 9618282"/>
                <a:gd name="connsiteY7" fmla="*/ 2414345 h 2542211"/>
                <a:gd name="connsiteX8" fmla="*/ 322166 w 9618282"/>
                <a:gd name="connsiteY8" fmla="*/ 2084145 h 2542211"/>
                <a:gd name="connsiteX0" fmla="*/ 296766 w 9618282"/>
                <a:gd name="connsiteY0" fmla="*/ 2101080 h 2529687"/>
                <a:gd name="connsiteX1" fmla="*/ 3903566 w 9618282"/>
                <a:gd name="connsiteY1" fmla="*/ 864947 h 2529687"/>
                <a:gd name="connsiteX2" fmla="*/ 8128433 w 9618282"/>
                <a:gd name="connsiteY2" fmla="*/ 102946 h 2529687"/>
                <a:gd name="connsiteX3" fmla="*/ 9593166 w 9618282"/>
                <a:gd name="connsiteY3" fmla="*/ 1346 h 2529687"/>
                <a:gd name="connsiteX4" fmla="*/ 8103032 w 9618282"/>
                <a:gd name="connsiteY4" fmla="*/ 111413 h 2529687"/>
                <a:gd name="connsiteX5" fmla="*/ 5071965 w 9618282"/>
                <a:gd name="connsiteY5" fmla="*/ 619414 h 2529687"/>
                <a:gd name="connsiteX6" fmla="*/ 370849 w 9618282"/>
                <a:gd name="connsiteY6" fmla="*/ 2527587 h 2529687"/>
                <a:gd name="connsiteX7" fmla="*/ 432 w 9618282"/>
                <a:gd name="connsiteY7" fmla="*/ 2414345 h 2529687"/>
                <a:gd name="connsiteX8" fmla="*/ 322166 w 9618282"/>
                <a:gd name="connsiteY8" fmla="*/ 2084145 h 2529687"/>
                <a:gd name="connsiteX0" fmla="*/ 296766 w 9618282"/>
                <a:gd name="connsiteY0" fmla="*/ 2101080 h 2527687"/>
                <a:gd name="connsiteX1" fmla="*/ 3903566 w 9618282"/>
                <a:gd name="connsiteY1" fmla="*/ 864947 h 2527687"/>
                <a:gd name="connsiteX2" fmla="*/ 8128433 w 9618282"/>
                <a:gd name="connsiteY2" fmla="*/ 102946 h 2527687"/>
                <a:gd name="connsiteX3" fmla="*/ 9593166 w 9618282"/>
                <a:gd name="connsiteY3" fmla="*/ 1346 h 2527687"/>
                <a:gd name="connsiteX4" fmla="*/ 8103032 w 9618282"/>
                <a:gd name="connsiteY4" fmla="*/ 111413 h 2527687"/>
                <a:gd name="connsiteX5" fmla="*/ 5071965 w 9618282"/>
                <a:gd name="connsiteY5" fmla="*/ 619414 h 2527687"/>
                <a:gd name="connsiteX6" fmla="*/ 370849 w 9618282"/>
                <a:gd name="connsiteY6" fmla="*/ 2527587 h 2527687"/>
                <a:gd name="connsiteX7" fmla="*/ 432 w 9618282"/>
                <a:gd name="connsiteY7" fmla="*/ 2414345 h 2527687"/>
                <a:gd name="connsiteX8" fmla="*/ 322166 w 9618282"/>
                <a:gd name="connsiteY8" fmla="*/ 2084145 h 2527687"/>
                <a:gd name="connsiteX0" fmla="*/ 296766 w 9618282"/>
                <a:gd name="connsiteY0" fmla="*/ 2101080 h 2537204"/>
                <a:gd name="connsiteX1" fmla="*/ 3903566 w 9618282"/>
                <a:gd name="connsiteY1" fmla="*/ 864947 h 2537204"/>
                <a:gd name="connsiteX2" fmla="*/ 8128433 w 9618282"/>
                <a:gd name="connsiteY2" fmla="*/ 102946 h 2537204"/>
                <a:gd name="connsiteX3" fmla="*/ 9593166 w 9618282"/>
                <a:gd name="connsiteY3" fmla="*/ 1346 h 2537204"/>
                <a:gd name="connsiteX4" fmla="*/ 8103032 w 9618282"/>
                <a:gd name="connsiteY4" fmla="*/ 111413 h 2537204"/>
                <a:gd name="connsiteX5" fmla="*/ 5071965 w 9618282"/>
                <a:gd name="connsiteY5" fmla="*/ 619414 h 2537204"/>
                <a:gd name="connsiteX6" fmla="*/ 370849 w 9618282"/>
                <a:gd name="connsiteY6" fmla="*/ 2537112 h 2537204"/>
                <a:gd name="connsiteX7" fmla="*/ 432 w 9618282"/>
                <a:gd name="connsiteY7" fmla="*/ 2414345 h 2537204"/>
                <a:gd name="connsiteX8" fmla="*/ 322166 w 9618282"/>
                <a:gd name="connsiteY8" fmla="*/ 2084145 h 2537204"/>
                <a:gd name="connsiteX0" fmla="*/ 296766 w 9615149"/>
                <a:gd name="connsiteY0" fmla="*/ 2132572 h 2568696"/>
                <a:gd name="connsiteX1" fmla="*/ 3903566 w 9615149"/>
                <a:gd name="connsiteY1" fmla="*/ 896439 h 2568696"/>
                <a:gd name="connsiteX2" fmla="*/ 8128433 w 9615149"/>
                <a:gd name="connsiteY2" fmla="*/ 134438 h 2568696"/>
                <a:gd name="connsiteX3" fmla="*/ 9589991 w 9615149"/>
                <a:gd name="connsiteY3" fmla="*/ 1088 h 2568696"/>
                <a:gd name="connsiteX4" fmla="*/ 8103032 w 9615149"/>
                <a:gd name="connsiteY4" fmla="*/ 142905 h 2568696"/>
                <a:gd name="connsiteX5" fmla="*/ 5071965 w 9615149"/>
                <a:gd name="connsiteY5" fmla="*/ 650906 h 2568696"/>
                <a:gd name="connsiteX6" fmla="*/ 370849 w 9615149"/>
                <a:gd name="connsiteY6" fmla="*/ 2568604 h 2568696"/>
                <a:gd name="connsiteX7" fmla="*/ 432 w 9615149"/>
                <a:gd name="connsiteY7" fmla="*/ 2445837 h 2568696"/>
                <a:gd name="connsiteX8" fmla="*/ 322166 w 9615149"/>
                <a:gd name="connsiteY8" fmla="*/ 2115637 h 2568696"/>
                <a:gd name="connsiteX0" fmla="*/ 296766 w 9593218"/>
                <a:gd name="connsiteY0" fmla="*/ 2132572 h 2568696"/>
                <a:gd name="connsiteX1" fmla="*/ 3903566 w 9593218"/>
                <a:gd name="connsiteY1" fmla="*/ 896439 h 2568696"/>
                <a:gd name="connsiteX2" fmla="*/ 8128433 w 9593218"/>
                <a:gd name="connsiteY2" fmla="*/ 134438 h 2568696"/>
                <a:gd name="connsiteX3" fmla="*/ 9567766 w 9593218"/>
                <a:gd name="connsiteY3" fmla="*/ 1088 h 2568696"/>
                <a:gd name="connsiteX4" fmla="*/ 8103032 w 9593218"/>
                <a:gd name="connsiteY4" fmla="*/ 142905 h 2568696"/>
                <a:gd name="connsiteX5" fmla="*/ 5071965 w 9593218"/>
                <a:gd name="connsiteY5" fmla="*/ 650906 h 2568696"/>
                <a:gd name="connsiteX6" fmla="*/ 370849 w 9593218"/>
                <a:gd name="connsiteY6" fmla="*/ 2568604 h 2568696"/>
                <a:gd name="connsiteX7" fmla="*/ 432 w 9593218"/>
                <a:gd name="connsiteY7" fmla="*/ 2445837 h 2568696"/>
                <a:gd name="connsiteX8" fmla="*/ 322166 w 9593218"/>
                <a:gd name="connsiteY8" fmla="*/ 2115637 h 2568696"/>
                <a:gd name="csX0" fmla="*/ 296766 w 9593218"/>
                <a:gd name="csY0" fmla="*/ 2132572 h 2446179"/>
                <a:gd name="csX1" fmla="*/ 3903566 w 9593218"/>
                <a:gd name="csY1" fmla="*/ 896439 h 2446179"/>
                <a:gd name="csX2" fmla="*/ 8128433 w 9593218"/>
                <a:gd name="csY2" fmla="*/ 134438 h 2446179"/>
                <a:gd name="csX3" fmla="*/ 9567766 w 9593218"/>
                <a:gd name="csY3" fmla="*/ 1088 h 2446179"/>
                <a:gd name="csX4" fmla="*/ 8103032 w 9593218"/>
                <a:gd name="csY4" fmla="*/ 142905 h 2446179"/>
                <a:gd name="csX5" fmla="*/ 5071965 w 9593218"/>
                <a:gd name="csY5" fmla="*/ 650906 h 2446179"/>
                <a:gd name="csX6" fmla="*/ 432 w 9593218"/>
                <a:gd name="csY6" fmla="*/ 2445837 h 2446179"/>
                <a:gd name="csX7" fmla="*/ 322166 w 9593218"/>
                <a:gd name="csY7" fmla="*/ 2115637 h 2446179"/>
                <a:gd name="csX0" fmla="*/ 0 w 9296452"/>
                <a:gd name="csY0" fmla="*/ 2132572 h 2132572"/>
                <a:gd name="csX1" fmla="*/ 3606800 w 9296452"/>
                <a:gd name="csY1" fmla="*/ 896439 h 2132572"/>
                <a:gd name="csX2" fmla="*/ 7831667 w 9296452"/>
                <a:gd name="csY2" fmla="*/ 134438 h 2132572"/>
                <a:gd name="csX3" fmla="*/ 9271000 w 9296452"/>
                <a:gd name="csY3" fmla="*/ 1088 h 2132572"/>
                <a:gd name="csX4" fmla="*/ 7806266 w 9296452"/>
                <a:gd name="csY4" fmla="*/ 142905 h 2132572"/>
                <a:gd name="csX5" fmla="*/ 4775199 w 9296452"/>
                <a:gd name="csY5" fmla="*/ 650906 h 2132572"/>
                <a:gd name="csX6" fmla="*/ 25400 w 9296452"/>
                <a:gd name="csY6" fmla="*/ 2115637 h 2132572"/>
                <a:gd name="csX0" fmla="*/ 0 w 9366444"/>
                <a:gd name="csY0" fmla="*/ 2199247 h 2199247"/>
                <a:gd name="csX1" fmla="*/ 3606800 w 9366444"/>
                <a:gd name="csY1" fmla="*/ 963114 h 2199247"/>
                <a:gd name="csX2" fmla="*/ 7831667 w 9366444"/>
                <a:gd name="csY2" fmla="*/ 201113 h 2199247"/>
                <a:gd name="csX3" fmla="*/ 9271000 w 9366444"/>
                <a:gd name="csY3" fmla="*/ 67763 h 2199247"/>
                <a:gd name="csX4" fmla="*/ 7806266 w 9366444"/>
                <a:gd name="csY4" fmla="*/ 209580 h 2199247"/>
                <a:gd name="csX5" fmla="*/ 25400 w 9366444"/>
                <a:gd name="csY5" fmla="*/ 2182312 h 2199247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25400 w 9271000"/>
                <a:gd name="csY4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3605742 w 9271000"/>
                <a:gd name="csY4" fmla="*/ 887465 h 2131484"/>
                <a:gd name="csX5" fmla="*/ 25400 w 9271000"/>
                <a:gd name="csY5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7853892 w 9271000"/>
                <a:gd name="csY4" fmla="*/ 125465 h 2131484"/>
                <a:gd name="csX5" fmla="*/ 3605742 w 9271000"/>
                <a:gd name="csY5" fmla="*/ 887465 h 2131484"/>
                <a:gd name="csX6" fmla="*/ 25400 w 9271000"/>
                <a:gd name="csY6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7853892 w 9271000"/>
                <a:gd name="csY4" fmla="*/ 125465 h 2131484"/>
                <a:gd name="csX5" fmla="*/ 3605742 w 9271000"/>
                <a:gd name="csY5" fmla="*/ 887465 h 2131484"/>
                <a:gd name="csX6" fmla="*/ 967317 w 9271000"/>
                <a:gd name="csY6" fmla="*/ 1763765 h 2131484"/>
                <a:gd name="csX7" fmla="*/ 25400 w 9271000"/>
                <a:gd name="csY7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7831667 w 9271000"/>
                <a:gd name="csY2" fmla="*/ 133350 h 2131484"/>
                <a:gd name="csX3" fmla="*/ 9271000 w 9271000"/>
                <a:gd name="csY3" fmla="*/ 0 h 2131484"/>
                <a:gd name="csX4" fmla="*/ 3605742 w 9271000"/>
                <a:gd name="csY4" fmla="*/ 887465 h 2131484"/>
                <a:gd name="csX5" fmla="*/ 967317 w 9271000"/>
                <a:gd name="csY5" fmla="*/ 1763765 h 2131484"/>
                <a:gd name="csX6" fmla="*/ 25400 w 9271000"/>
                <a:gd name="csY6" fmla="*/ 2114549 h 2131484"/>
                <a:gd name="csX0" fmla="*/ 0 w 9271000"/>
                <a:gd name="csY0" fmla="*/ 2131484 h 2131484"/>
                <a:gd name="csX1" fmla="*/ 3606800 w 9271000"/>
                <a:gd name="csY1" fmla="*/ 895351 h 2131484"/>
                <a:gd name="csX2" fmla="*/ 9271000 w 9271000"/>
                <a:gd name="csY2" fmla="*/ 0 h 2131484"/>
                <a:gd name="csX3" fmla="*/ 3605742 w 9271000"/>
                <a:gd name="csY3" fmla="*/ 887465 h 2131484"/>
                <a:gd name="csX4" fmla="*/ 967317 w 9271000"/>
                <a:gd name="csY4" fmla="*/ 1763765 h 2131484"/>
                <a:gd name="csX5" fmla="*/ 25400 w 9271000"/>
                <a:gd name="csY5" fmla="*/ 2114549 h 2131484"/>
                <a:gd name="csX0" fmla="*/ 0 w 3998966"/>
                <a:gd name="csY0" fmla="*/ 1372681 h 1372681"/>
                <a:gd name="csX1" fmla="*/ 3606800 w 3998966"/>
                <a:gd name="csY1" fmla="*/ 136548 h 1372681"/>
                <a:gd name="csX2" fmla="*/ 3605742 w 3998966"/>
                <a:gd name="csY2" fmla="*/ 128662 h 1372681"/>
                <a:gd name="csX3" fmla="*/ 967317 w 3998966"/>
                <a:gd name="csY3" fmla="*/ 1004962 h 1372681"/>
                <a:gd name="csX4" fmla="*/ 25400 w 3998966"/>
                <a:gd name="csY4" fmla="*/ 1355746 h 1372681"/>
                <a:gd name="csX0" fmla="*/ 0 w 3998966"/>
                <a:gd name="csY0" fmla="*/ 1372681 h 1372681"/>
                <a:gd name="csX1" fmla="*/ 3606800 w 3998966"/>
                <a:gd name="csY1" fmla="*/ 136548 h 1372681"/>
                <a:gd name="csX2" fmla="*/ 3605742 w 3998966"/>
                <a:gd name="csY2" fmla="*/ 128662 h 1372681"/>
                <a:gd name="csX3" fmla="*/ 25400 w 3998966"/>
                <a:gd name="csY3" fmla="*/ 1355746 h 1372681"/>
                <a:gd name="csX0" fmla="*/ 0 w 3875839"/>
                <a:gd name="csY0" fmla="*/ 1327074 h 1327074"/>
                <a:gd name="csX1" fmla="*/ 3606800 w 3875839"/>
                <a:gd name="csY1" fmla="*/ 90941 h 1327074"/>
                <a:gd name="csX2" fmla="*/ 3605742 w 3875839"/>
                <a:gd name="csY2" fmla="*/ 83055 h 1327074"/>
                <a:gd name="csX3" fmla="*/ 25400 w 3875839"/>
                <a:gd name="csY3" fmla="*/ 1310139 h 1327074"/>
                <a:gd name="csX0" fmla="*/ 0 w 4839398"/>
                <a:gd name="csY0" fmla="*/ 1505445 h 1505445"/>
                <a:gd name="csX1" fmla="*/ 3606800 w 4839398"/>
                <a:gd name="csY1" fmla="*/ 269312 h 1505445"/>
                <a:gd name="csX2" fmla="*/ 4839232 w 4839398"/>
                <a:gd name="csY2" fmla="*/ 0 h 1505445"/>
                <a:gd name="csX3" fmla="*/ 25400 w 4839398"/>
                <a:gd name="csY3" fmla="*/ 1488510 h 1505445"/>
                <a:gd name="csX0" fmla="*/ 0 w 4839398"/>
                <a:gd name="csY0" fmla="*/ 1505445 h 1505445"/>
                <a:gd name="csX1" fmla="*/ 3606800 w 4839398"/>
                <a:gd name="csY1" fmla="*/ 269312 h 1505445"/>
                <a:gd name="csX2" fmla="*/ 4839232 w 4839398"/>
                <a:gd name="csY2" fmla="*/ 0 h 1505445"/>
                <a:gd name="csX0" fmla="*/ 0 w 4839278"/>
                <a:gd name="csY0" fmla="*/ 1505445 h 1505445"/>
                <a:gd name="csX1" fmla="*/ 2436747 w 4839278"/>
                <a:gd name="csY1" fmla="*/ 632757 h 1505445"/>
                <a:gd name="csX2" fmla="*/ 4839232 w 4839278"/>
                <a:gd name="csY2" fmla="*/ 0 h 1505445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4839278" h="1505445">
                  <a:moveTo>
                    <a:pt x="0" y="1505445"/>
                  </a:moveTo>
                  <a:cubicBezTo>
                    <a:pt x="1129594" y="1058828"/>
                    <a:pt x="1630208" y="883664"/>
                    <a:pt x="2436747" y="632757"/>
                  </a:cubicBezTo>
                  <a:cubicBezTo>
                    <a:pt x="3243286" y="381850"/>
                    <a:pt x="4849186" y="14670"/>
                    <a:pt x="4839232" y="0"/>
                  </a:cubicBezTo>
                </a:path>
              </a:pathLst>
            </a:custGeom>
            <a:noFill/>
            <a:ln w="31750" cap="rnd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05C6F389-A6A1-DAFB-74CA-5A975AC03F7B}"/>
                </a:ext>
              </a:extLst>
            </p:cNvPr>
            <p:cNvSpPr/>
            <p:nvPr/>
          </p:nvSpPr>
          <p:spPr>
            <a:xfrm>
              <a:off x="5422109" y="921387"/>
              <a:ext cx="944599" cy="3447437"/>
            </a:xfrm>
            <a:prstGeom prst="arc">
              <a:avLst>
                <a:gd name="adj1" fmla="val 16444166"/>
                <a:gd name="adj2" fmla="val 3599795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D9402A5-1052-5A4C-9B53-2F77630E5008}"/>
              </a:ext>
            </a:extLst>
          </p:cNvPr>
          <p:cNvGrpSpPr/>
          <p:nvPr/>
        </p:nvGrpSpPr>
        <p:grpSpPr>
          <a:xfrm rot="21165370">
            <a:off x="15878704" y="223883"/>
            <a:ext cx="2597232" cy="1525343"/>
            <a:chOff x="15878529" y="221089"/>
            <a:chExt cx="2597232" cy="1525343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CD57D23-E2C8-C9BF-64D0-4933BCCA1217}"/>
                </a:ext>
              </a:extLst>
            </p:cNvPr>
            <p:cNvSpPr/>
            <p:nvPr/>
          </p:nvSpPr>
          <p:spPr>
            <a:xfrm rot="21426057">
              <a:off x="16402508" y="444604"/>
              <a:ext cx="1707664" cy="1271059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801628 w 2649416"/>
                <a:gd name="csY14" fmla="*/ 1138236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624552 w 2649416"/>
                <a:gd name="csY4" fmla="*/ 982646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295611 h 1632042"/>
                <a:gd name="csX1" fmla="*/ 545123 w 2649416"/>
                <a:gd name="csY1" fmla="*/ 1069334 h 1632042"/>
                <a:gd name="csX2" fmla="*/ 955431 w 2649416"/>
                <a:gd name="csY2" fmla="*/ 1544119 h 1632042"/>
                <a:gd name="csX3" fmla="*/ 1143000 w 2649416"/>
                <a:gd name="csY3" fmla="*/ 1632042 h 1632042"/>
                <a:gd name="csX4" fmla="*/ 624552 w 2649416"/>
                <a:gd name="csY4" fmla="*/ 920773 h 1632042"/>
                <a:gd name="csX5" fmla="*/ 1116323 w 2649416"/>
                <a:gd name="csY5" fmla="*/ 1381777 h 1632042"/>
                <a:gd name="csX6" fmla="*/ 707914 w 2649416"/>
                <a:gd name="csY6" fmla="*/ 660296 h 1632042"/>
                <a:gd name="csX7" fmla="*/ 1107831 w 2649416"/>
                <a:gd name="csY7" fmla="*/ 1256903 h 1632042"/>
                <a:gd name="csX8" fmla="*/ 1324708 w 2649416"/>
                <a:gd name="csY8" fmla="*/ 1338964 h 1632042"/>
                <a:gd name="csX9" fmla="*/ 1184031 w 2649416"/>
                <a:gd name="csY9" fmla="*/ 1145534 h 1632042"/>
                <a:gd name="csX10" fmla="*/ 1101970 w 2649416"/>
                <a:gd name="csY10" fmla="*/ 963826 h 1632042"/>
                <a:gd name="csX11" fmla="*/ 1441939 w 2649416"/>
                <a:gd name="csY11" fmla="*/ 1286211 h 1632042"/>
                <a:gd name="csX12" fmla="*/ 1049215 w 2649416"/>
                <a:gd name="csY12" fmla="*/ 641442 h 1632042"/>
                <a:gd name="csX13" fmla="*/ 1406769 w 2649416"/>
                <a:gd name="csY13" fmla="*/ 952103 h 1632042"/>
                <a:gd name="csX14" fmla="*/ 1367056 w 2649416"/>
                <a:gd name="csY14" fmla="*/ 440210 h 1632042"/>
                <a:gd name="csX15" fmla="*/ 2209800 w 2649416"/>
                <a:gd name="csY15" fmla="*/ 1210011 h 1632042"/>
                <a:gd name="csX16" fmla="*/ 1770142 w 2649416"/>
                <a:gd name="csY16" fmla="*/ 624906 h 1632042"/>
                <a:gd name="csX17" fmla="*/ 2004646 w 2649416"/>
                <a:gd name="csY17" fmla="*/ 758672 h 1632042"/>
                <a:gd name="csX18" fmla="*/ 2058144 w 2649416"/>
                <a:gd name="csY18" fmla="*/ 358842 h 1632042"/>
                <a:gd name="csX19" fmla="*/ 2514600 w 2649416"/>
                <a:gd name="csY19" fmla="*/ 1063472 h 1632042"/>
                <a:gd name="csX20" fmla="*/ 2450123 w 2649416"/>
                <a:gd name="csY20" fmla="*/ 799703 h 1632042"/>
                <a:gd name="csX21" fmla="*/ 2391508 w 2649416"/>
                <a:gd name="csY21" fmla="*/ 500765 h 1632042"/>
                <a:gd name="csX22" fmla="*/ 2649416 w 2649416"/>
                <a:gd name="csY22" fmla="*/ 723503 h 1632042"/>
                <a:gd name="csX23" fmla="*/ 2643554 w 2649416"/>
                <a:gd name="csY23" fmla="*/ 682472 h 1632042"/>
                <a:gd name="csX24" fmla="*/ 2479431 w 2649416"/>
                <a:gd name="csY24" fmla="*/ 348365 h 1632042"/>
                <a:gd name="csX25" fmla="*/ 2274392 w 2649416"/>
                <a:gd name="csY25" fmla="*/ 28706 h 1632042"/>
                <a:gd name="csX26" fmla="*/ 1123778 w 2649416"/>
                <a:gd name="csY26" fmla="*/ 1 h 1632042"/>
                <a:gd name="csX27" fmla="*/ 93785 w 2649416"/>
                <a:gd name="csY27" fmla="*/ 49426 h 1632042"/>
                <a:gd name="csX28" fmla="*/ 0 w 2649416"/>
                <a:gd name="csY28" fmla="*/ 119765 h 1632042"/>
                <a:gd name="csX29" fmla="*/ 29308 w 2649416"/>
                <a:gd name="csY29" fmla="*/ 119765 h 163204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</a:cxnLst>
              <a:rect l="l" t="t" r="r" b="b"/>
              <a:pathLst>
                <a:path w="2649416" h="1632042">
                  <a:moveTo>
                    <a:pt x="117231" y="295611"/>
                  </a:moveTo>
                  <a:lnTo>
                    <a:pt x="545123" y="1069334"/>
                  </a:lnTo>
                  <a:lnTo>
                    <a:pt x="955431" y="1544119"/>
                  </a:lnTo>
                  <a:lnTo>
                    <a:pt x="1143000" y="1632042"/>
                  </a:lnTo>
                  <a:lnTo>
                    <a:pt x="624552" y="920773"/>
                  </a:lnTo>
                  <a:cubicBezTo>
                    <a:pt x="433075" y="715619"/>
                    <a:pt x="1284354" y="1581069"/>
                    <a:pt x="1116323" y="1381777"/>
                  </a:cubicBezTo>
                  <a:lnTo>
                    <a:pt x="707914" y="660296"/>
                  </a:lnTo>
                  <a:lnTo>
                    <a:pt x="1107831" y="1256903"/>
                  </a:lnTo>
                  <a:cubicBezTo>
                    <a:pt x="1112245" y="1262393"/>
                    <a:pt x="1324708" y="1338964"/>
                    <a:pt x="1324708" y="1338964"/>
                  </a:cubicBezTo>
                  <a:lnTo>
                    <a:pt x="1184031" y="1145534"/>
                  </a:lnTo>
                  <a:cubicBezTo>
                    <a:pt x="1152588" y="975745"/>
                    <a:pt x="1101970" y="1052646"/>
                    <a:pt x="1101970" y="963826"/>
                  </a:cubicBezTo>
                  <a:lnTo>
                    <a:pt x="1441939" y="1286211"/>
                  </a:lnTo>
                  <a:lnTo>
                    <a:pt x="1049215" y="641442"/>
                  </a:lnTo>
                  <a:lnTo>
                    <a:pt x="1406769" y="952103"/>
                  </a:lnTo>
                  <a:lnTo>
                    <a:pt x="1367056" y="440210"/>
                  </a:lnTo>
                  <a:lnTo>
                    <a:pt x="2209800" y="1210011"/>
                  </a:lnTo>
                  <a:lnTo>
                    <a:pt x="1770142" y="624906"/>
                  </a:lnTo>
                  <a:cubicBezTo>
                    <a:pt x="1707788" y="512667"/>
                    <a:pt x="1862986" y="584816"/>
                    <a:pt x="2004646" y="758672"/>
                  </a:cubicBezTo>
                  <a:lnTo>
                    <a:pt x="2058144" y="358842"/>
                  </a:lnTo>
                  <a:cubicBezTo>
                    <a:pt x="2140205" y="399873"/>
                    <a:pt x="2449270" y="989995"/>
                    <a:pt x="2514600" y="1063472"/>
                  </a:cubicBezTo>
                  <a:cubicBezTo>
                    <a:pt x="2579930" y="1136949"/>
                    <a:pt x="2450123" y="799703"/>
                    <a:pt x="2450123" y="799703"/>
                  </a:cubicBezTo>
                  <a:lnTo>
                    <a:pt x="2391508" y="500765"/>
                  </a:lnTo>
                  <a:cubicBezTo>
                    <a:pt x="2628587" y="713528"/>
                    <a:pt x="2532312" y="653244"/>
                    <a:pt x="2649416" y="723503"/>
                  </a:cubicBezTo>
                  <a:lnTo>
                    <a:pt x="2643554" y="682472"/>
                  </a:lnTo>
                  <a:cubicBezTo>
                    <a:pt x="2588846" y="571103"/>
                    <a:pt x="2540958" y="457326"/>
                    <a:pt x="2479431" y="348365"/>
                  </a:cubicBezTo>
                  <a:cubicBezTo>
                    <a:pt x="2417904" y="239404"/>
                    <a:pt x="2500334" y="86767"/>
                    <a:pt x="2274392" y="28706"/>
                  </a:cubicBezTo>
                  <a:lnTo>
                    <a:pt x="1123778" y="1"/>
                  </a:lnTo>
                  <a:lnTo>
                    <a:pt x="93785" y="49426"/>
                  </a:lnTo>
                  <a:lnTo>
                    <a:pt x="0" y="119765"/>
                  </a:lnTo>
                  <a:lnTo>
                    <a:pt x="29308" y="119765"/>
                  </a:lnTo>
                </a:path>
              </a:pathLst>
            </a:custGeom>
            <a:solidFill>
              <a:schemeClr val="accent2">
                <a:lumMod val="5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10FE76F-18AF-5186-9297-770DE19B9396}"/>
                </a:ext>
              </a:extLst>
            </p:cNvPr>
            <p:cNvSpPr/>
            <p:nvPr/>
          </p:nvSpPr>
          <p:spPr>
            <a:xfrm>
              <a:off x="16022916" y="221089"/>
              <a:ext cx="2076423" cy="522576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0 h 3381412"/>
                <a:gd name="csX1" fmla="*/ 2974975 w 9951873"/>
                <a:gd name="csY1" fmla="*/ 879475 h 3381412"/>
                <a:gd name="csX2" fmla="*/ 574675 w 9951873"/>
                <a:gd name="csY2" fmla="*/ 2530475 h 3381412"/>
                <a:gd name="csX3" fmla="*/ 574675 w 9951873"/>
                <a:gd name="csY3" fmla="*/ 2530475 h 3381412"/>
                <a:gd name="csX4" fmla="*/ 1079500 w 9951873"/>
                <a:gd name="csY4" fmla="*/ 2835275 h 3381412"/>
                <a:gd name="csX5" fmla="*/ 708025 w 9951873"/>
                <a:gd name="csY5" fmla="*/ 3381375 h 3381412"/>
                <a:gd name="csX6" fmla="*/ 3635375 w 9951873"/>
                <a:gd name="csY6" fmla="*/ 2632075 h 3381412"/>
                <a:gd name="csX7" fmla="*/ 6403975 w 9951873"/>
                <a:gd name="csY7" fmla="*/ 1450975 h 3381412"/>
                <a:gd name="csX8" fmla="*/ 9807575 w 9951873"/>
                <a:gd name="csY8" fmla="*/ 676275 h 3381412"/>
                <a:gd name="csX9" fmla="*/ 9794875 w 9951873"/>
                <a:gd name="csY9" fmla="*/ 422275 h 3381412"/>
                <a:gd name="csX10" fmla="*/ 6276975 w 9951873"/>
                <a:gd name="csY10" fmla="*/ 688975 h 3381412"/>
                <a:gd name="csX11" fmla="*/ 3174 w 9951873"/>
                <a:gd name="csY11" fmla="*/ 3175 h 3381412"/>
                <a:gd name="csX0" fmla="*/ 0 w 9951873"/>
                <a:gd name="csY0" fmla="*/ 0 h 3381412"/>
                <a:gd name="csX1" fmla="*/ 574675 w 9951873"/>
                <a:gd name="csY1" fmla="*/ 2530475 h 3381412"/>
                <a:gd name="csX2" fmla="*/ 574675 w 9951873"/>
                <a:gd name="csY2" fmla="*/ 2530475 h 3381412"/>
                <a:gd name="csX3" fmla="*/ 1079500 w 9951873"/>
                <a:gd name="csY3" fmla="*/ 2835275 h 3381412"/>
                <a:gd name="csX4" fmla="*/ 708025 w 9951873"/>
                <a:gd name="csY4" fmla="*/ 3381375 h 3381412"/>
                <a:gd name="csX5" fmla="*/ 3635375 w 9951873"/>
                <a:gd name="csY5" fmla="*/ 2632075 h 3381412"/>
                <a:gd name="csX6" fmla="*/ 6403975 w 9951873"/>
                <a:gd name="csY6" fmla="*/ 1450975 h 3381412"/>
                <a:gd name="csX7" fmla="*/ 9807575 w 9951873"/>
                <a:gd name="csY7" fmla="*/ 676275 h 3381412"/>
                <a:gd name="csX8" fmla="*/ 9794875 w 9951873"/>
                <a:gd name="csY8" fmla="*/ 422275 h 3381412"/>
                <a:gd name="csX9" fmla="*/ 6276975 w 9951873"/>
                <a:gd name="csY9" fmla="*/ 688975 h 3381412"/>
                <a:gd name="csX10" fmla="*/ 3174 w 9951873"/>
                <a:gd name="csY10" fmla="*/ 3175 h 3381412"/>
                <a:gd name="csX0" fmla="*/ 0 w 9951873"/>
                <a:gd name="csY0" fmla="*/ 0 h 3423736"/>
                <a:gd name="csX1" fmla="*/ 574675 w 9951873"/>
                <a:gd name="csY1" fmla="*/ 2530475 h 3423736"/>
                <a:gd name="csX2" fmla="*/ 574675 w 9951873"/>
                <a:gd name="csY2" fmla="*/ 2530475 h 3423736"/>
                <a:gd name="csX3" fmla="*/ 1079500 w 9951873"/>
                <a:gd name="csY3" fmla="*/ 2835275 h 3423736"/>
                <a:gd name="csX4" fmla="*/ 708025 w 9951873"/>
                <a:gd name="csY4" fmla="*/ 3381375 h 3423736"/>
                <a:gd name="csX5" fmla="*/ 6403975 w 9951873"/>
                <a:gd name="csY5" fmla="*/ 1450975 h 3423736"/>
                <a:gd name="csX6" fmla="*/ 9807575 w 9951873"/>
                <a:gd name="csY6" fmla="*/ 676275 h 3423736"/>
                <a:gd name="csX7" fmla="*/ 9794875 w 9951873"/>
                <a:gd name="csY7" fmla="*/ 422275 h 3423736"/>
                <a:gd name="csX8" fmla="*/ 6276975 w 9951873"/>
                <a:gd name="csY8" fmla="*/ 688975 h 3423736"/>
                <a:gd name="csX9" fmla="*/ 3174 w 9951873"/>
                <a:gd name="csY9" fmla="*/ 3175 h 3423736"/>
                <a:gd name="csX0" fmla="*/ 0 w 9951873"/>
                <a:gd name="csY0" fmla="*/ 0 h 2881877"/>
                <a:gd name="csX1" fmla="*/ 574675 w 9951873"/>
                <a:gd name="csY1" fmla="*/ 2530475 h 2881877"/>
                <a:gd name="csX2" fmla="*/ 574675 w 9951873"/>
                <a:gd name="csY2" fmla="*/ 2530475 h 2881877"/>
                <a:gd name="csX3" fmla="*/ 1079500 w 9951873"/>
                <a:gd name="csY3" fmla="*/ 2835275 h 2881877"/>
                <a:gd name="csX4" fmla="*/ 6403975 w 9951873"/>
                <a:gd name="csY4" fmla="*/ 1450975 h 2881877"/>
                <a:gd name="csX5" fmla="*/ 9807575 w 9951873"/>
                <a:gd name="csY5" fmla="*/ 676275 h 2881877"/>
                <a:gd name="csX6" fmla="*/ 9794875 w 9951873"/>
                <a:gd name="csY6" fmla="*/ 422275 h 2881877"/>
                <a:gd name="csX7" fmla="*/ 6276975 w 9951873"/>
                <a:gd name="csY7" fmla="*/ 688975 h 2881877"/>
                <a:gd name="csX8" fmla="*/ 3174 w 9951873"/>
                <a:gd name="csY8" fmla="*/ 3175 h 2881877"/>
                <a:gd name="csX0" fmla="*/ 0 w 9951873"/>
                <a:gd name="csY0" fmla="*/ 0 h 2530475"/>
                <a:gd name="csX1" fmla="*/ 574675 w 9951873"/>
                <a:gd name="csY1" fmla="*/ 2530475 h 2530475"/>
                <a:gd name="csX2" fmla="*/ 574675 w 9951873"/>
                <a:gd name="csY2" fmla="*/ 2530475 h 2530475"/>
                <a:gd name="csX3" fmla="*/ 6403975 w 9951873"/>
                <a:gd name="csY3" fmla="*/ 1450975 h 2530475"/>
                <a:gd name="csX4" fmla="*/ 9807575 w 9951873"/>
                <a:gd name="csY4" fmla="*/ 676275 h 2530475"/>
                <a:gd name="csX5" fmla="*/ 9794875 w 9951873"/>
                <a:gd name="csY5" fmla="*/ 422275 h 2530475"/>
                <a:gd name="csX6" fmla="*/ 6276975 w 9951873"/>
                <a:gd name="csY6" fmla="*/ 688975 h 2530475"/>
                <a:gd name="csX7" fmla="*/ 3174 w 9951873"/>
                <a:gd name="csY7" fmla="*/ 3175 h 2530475"/>
                <a:gd name="csX0" fmla="*/ 0 w 9951873"/>
                <a:gd name="csY0" fmla="*/ 0 h 2530475"/>
                <a:gd name="csX1" fmla="*/ 574675 w 9951873"/>
                <a:gd name="csY1" fmla="*/ 2530475 h 2530475"/>
                <a:gd name="csX2" fmla="*/ 6403975 w 9951873"/>
                <a:gd name="csY2" fmla="*/ 1450975 h 2530475"/>
                <a:gd name="csX3" fmla="*/ 9807575 w 9951873"/>
                <a:gd name="csY3" fmla="*/ 676275 h 2530475"/>
                <a:gd name="csX4" fmla="*/ 9794875 w 9951873"/>
                <a:gd name="csY4" fmla="*/ 422275 h 2530475"/>
                <a:gd name="csX5" fmla="*/ 6276975 w 9951873"/>
                <a:gd name="csY5" fmla="*/ 688975 h 2530475"/>
                <a:gd name="csX6" fmla="*/ 3174 w 9951873"/>
                <a:gd name="csY6" fmla="*/ 3175 h 2530475"/>
                <a:gd name="csX0" fmla="*/ 0 w 9951873"/>
                <a:gd name="csY0" fmla="*/ 0 h 1450975"/>
                <a:gd name="csX1" fmla="*/ 6403975 w 9951873"/>
                <a:gd name="csY1" fmla="*/ 1450975 h 1450975"/>
                <a:gd name="csX2" fmla="*/ 9807575 w 9951873"/>
                <a:gd name="csY2" fmla="*/ 676275 h 1450975"/>
                <a:gd name="csX3" fmla="*/ 9794875 w 9951873"/>
                <a:gd name="csY3" fmla="*/ 422275 h 1450975"/>
                <a:gd name="csX4" fmla="*/ 6276975 w 9951873"/>
                <a:gd name="csY4" fmla="*/ 688975 h 1450975"/>
                <a:gd name="csX5" fmla="*/ 3174 w 9951873"/>
                <a:gd name="csY5" fmla="*/ 3175 h 1450975"/>
                <a:gd name="csX0" fmla="*/ 0 w 9951873"/>
                <a:gd name="csY0" fmla="*/ 0 h 1450975"/>
                <a:gd name="csX1" fmla="*/ 6403975 w 9951873"/>
                <a:gd name="csY1" fmla="*/ 1450975 h 1450975"/>
                <a:gd name="csX2" fmla="*/ 9807575 w 9951873"/>
                <a:gd name="csY2" fmla="*/ 676275 h 1450975"/>
                <a:gd name="csX3" fmla="*/ 9794875 w 9951873"/>
                <a:gd name="csY3" fmla="*/ 422275 h 1450975"/>
                <a:gd name="csX4" fmla="*/ 6276975 w 9951873"/>
                <a:gd name="csY4" fmla="*/ 688975 h 1450975"/>
                <a:gd name="csX0" fmla="*/ 127000 w 3674898"/>
                <a:gd name="csY0" fmla="*/ 1029019 h 1029019"/>
                <a:gd name="csX1" fmla="*/ 3530600 w 3674898"/>
                <a:gd name="csY1" fmla="*/ 254319 h 1029019"/>
                <a:gd name="csX2" fmla="*/ 3517900 w 3674898"/>
                <a:gd name="csY2" fmla="*/ 319 h 1029019"/>
                <a:gd name="csX3" fmla="*/ 0 w 3674898"/>
                <a:gd name="csY3" fmla="*/ 267019 h 1029019"/>
                <a:gd name="csX0" fmla="*/ 1750646 w 3674898"/>
                <a:gd name="csY0" fmla="*/ 501481 h 501481"/>
                <a:gd name="csX1" fmla="*/ 3530600 w 3674898"/>
                <a:gd name="csY1" fmla="*/ 254319 h 501481"/>
                <a:gd name="csX2" fmla="*/ 3517900 w 3674898"/>
                <a:gd name="csY2" fmla="*/ 319 h 501481"/>
                <a:gd name="csX3" fmla="*/ 0 w 3674898"/>
                <a:gd name="csY3" fmla="*/ 267019 h 501481"/>
                <a:gd name="csX0" fmla="*/ 115277 w 2068467"/>
                <a:gd name="csY0" fmla="*/ 503874 h 503874"/>
                <a:gd name="csX1" fmla="*/ 1895231 w 2068467"/>
                <a:gd name="csY1" fmla="*/ 256712 h 503874"/>
                <a:gd name="csX2" fmla="*/ 1882531 w 2068467"/>
                <a:gd name="csY2" fmla="*/ 2712 h 503874"/>
                <a:gd name="csX3" fmla="*/ 0 w 2068467"/>
                <a:gd name="csY3" fmla="*/ 93566 h 503874"/>
                <a:gd name="csX0" fmla="*/ 115277 w 2068467"/>
                <a:gd name="csY0" fmla="*/ 503874 h 503874"/>
                <a:gd name="csX1" fmla="*/ 1895231 w 2068467"/>
                <a:gd name="csY1" fmla="*/ 256712 h 503874"/>
                <a:gd name="csX2" fmla="*/ 1882531 w 2068467"/>
                <a:gd name="csY2" fmla="*/ 2712 h 503874"/>
                <a:gd name="csX3" fmla="*/ 0 w 2068467"/>
                <a:gd name="csY3" fmla="*/ 93566 h 503874"/>
                <a:gd name="csX0" fmla="*/ 115277 w 2068467"/>
                <a:gd name="csY0" fmla="*/ 505419 h 505419"/>
                <a:gd name="csX1" fmla="*/ 1895231 w 2068467"/>
                <a:gd name="csY1" fmla="*/ 258257 h 505419"/>
                <a:gd name="csX2" fmla="*/ 1882531 w 2068467"/>
                <a:gd name="csY2" fmla="*/ 4257 h 505419"/>
                <a:gd name="csX3" fmla="*/ 0 w 2068467"/>
                <a:gd name="csY3" fmla="*/ 95111 h 505419"/>
                <a:gd name="csX0" fmla="*/ 115277 w 2068467"/>
                <a:gd name="csY0" fmla="*/ 505419 h 505419"/>
                <a:gd name="csX1" fmla="*/ 318401 w 2068467"/>
                <a:gd name="csY1" fmla="*/ 374033 h 505419"/>
                <a:gd name="csX2" fmla="*/ 1895231 w 2068467"/>
                <a:gd name="csY2" fmla="*/ 258257 h 505419"/>
                <a:gd name="csX3" fmla="*/ 1882531 w 2068467"/>
                <a:gd name="csY3" fmla="*/ 4257 h 505419"/>
                <a:gd name="csX4" fmla="*/ 0 w 2068467"/>
                <a:gd name="csY4" fmla="*/ 95111 h 505419"/>
                <a:gd name="csX0" fmla="*/ 115277 w 2068467"/>
                <a:gd name="csY0" fmla="*/ 505419 h 534429"/>
                <a:gd name="csX1" fmla="*/ 183585 w 2068467"/>
                <a:gd name="csY1" fmla="*/ 520571 h 534429"/>
                <a:gd name="csX2" fmla="*/ 1895231 w 2068467"/>
                <a:gd name="csY2" fmla="*/ 258257 h 534429"/>
                <a:gd name="csX3" fmla="*/ 1882531 w 2068467"/>
                <a:gd name="csY3" fmla="*/ 4257 h 534429"/>
                <a:gd name="csX4" fmla="*/ 0 w 2068467"/>
                <a:gd name="csY4" fmla="*/ 95111 h 534429"/>
                <a:gd name="csX0" fmla="*/ 6411 w 2076832"/>
                <a:gd name="csY0" fmla="*/ 106834 h 523165"/>
                <a:gd name="csX1" fmla="*/ 191950 w 2076832"/>
                <a:gd name="csY1" fmla="*/ 520571 h 523165"/>
                <a:gd name="csX2" fmla="*/ 1903596 w 2076832"/>
                <a:gd name="csY2" fmla="*/ 258257 h 523165"/>
                <a:gd name="csX3" fmla="*/ 1890896 w 2076832"/>
                <a:gd name="csY3" fmla="*/ 4257 h 523165"/>
                <a:gd name="csX4" fmla="*/ 8365 w 2076832"/>
                <a:gd name="csY4" fmla="*/ 95111 h 523165"/>
                <a:gd name="csX0" fmla="*/ 6411 w 2076423"/>
                <a:gd name="csY0" fmla="*/ 105668 h 521999"/>
                <a:gd name="csX1" fmla="*/ 191950 w 2076423"/>
                <a:gd name="csY1" fmla="*/ 519405 h 521999"/>
                <a:gd name="csX2" fmla="*/ 1903596 w 2076423"/>
                <a:gd name="csY2" fmla="*/ 257091 h 521999"/>
                <a:gd name="csX3" fmla="*/ 1890896 w 2076423"/>
                <a:gd name="csY3" fmla="*/ 3091 h 521999"/>
                <a:gd name="csX4" fmla="*/ 14226 w 2076423"/>
                <a:gd name="csY4" fmla="*/ 111529 h 521999"/>
                <a:gd name="csX0" fmla="*/ 6411 w 2076423"/>
                <a:gd name="csY0" fmla="*/ 106245 h 522576"/>
                <a:gd name="csX1" fmla="*/ 191950 w 2076423"/>
                <a:gd name="csY1" fmla="*/ 519982 h 522576"/>
                <a:gd name="csX2" fmla="*/ 1903596 w 2076423"/>
                <a:gd name="csY2" fmla="*/ 257668 h 522576"/>
                <a:gd name="csX3" fmla="*/ 1890896 w 2076423"/>
                <a:gd name="csY3" fmla="*/ 3668 h 522576"/>
                <a:gd name="csX4" fmla="*/ 14226 w 2076423"/>
                <a:gd name="csY4" fmla="*/ 112106 h 52257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076423" h="522576">
                  <a:moveTo>
                    <a:pt x="6411" y="106245"/>
                  </a:moveTo>
                  <a:cubicBezTo>
                    <a:pt x="40265" y="98024"/>
                    <a:pt x="-104709" y="561176"/>
                    <a:pt x="191950" y="519982"/>
                  </a:cubicBezTo>
                  <a:cubicBezTo>
                    <a:pt x="488609" y="478788"/>
                    <a:pt x="1642908" y="332974"/>
                    <a:pt x="1903596" y="257668"/>
                  </a:cubicBezTo>
                  <a:cubicBezTo>
                    <a:pt x="2057054" y="189670"/>
                    <a:pt x="2205791" y="27928"/>
                    <a:pt x="1890896" y="3668"/>
                  </a:cubicBezTo>
                  <a:cubicBezTo>
                    <a:pt x="1576001" y="-20592"/>
                    <a:pt x="725915" y="82310"/>
                    <a:pt x="14226" y="112106"/>
                  </a:cubicBezTo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21A45A9-3CBB-0A2C-BA40-087D2C023B76}"/>
                </a:ext>
              </a:extLst>
            </p:cNvPr>
            <p:cNvSpPr/>
            <p:nvPr/>
          </p:nvSpPr>
          <p:spPr>
            <a:xfrm>
              <a:off x="16036918" y="418248"/>
              <a:ext cx="2438843" cy="1321164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2209800 w 2649416"/>
                <a:gd name="csY14" fmla="*/ 1459523 h 1793631"/>
                <a:gd name="csX15" fmla="*/ 1905000 w 2649416"/>
                <a:gd name="csY15" fmla="*/ 902677 h 1793631"/>
                <a:gd name="csX16" fmla="*/ 2004646 w 2649416"/>
                <a:gd name="csY16" fmla="*/ 1008184 h 1793631"/>
                <a:gd name="csX17" fmla="*/ 2268416 w 2649416"/>
                <a:gd name="csY17" fmla="*/ 1189892 h 1793631"/>
                <a:gd name="csX18" fmla="*/ 2514600 w 2649416"/>
                <a:gd name="csY18" fmla="*/ 1312984 h 1793631"/>
                <a:gd name="csX19" fmla="*/ 2450123 w 2649416"/>
                <a:gd name="csY19" fmla="*/ 1049215 h 1793631"/>
                <a:gd name="csX20" fmla="*/ 2391508 w 2649416"/>
                <a:gd name="csY20" fmla="*/ 750277 h 1793631"/>
                <a:gd name="csX21" fmla="*/ 2649416 w 2649416"/>
                <a:gd name="csY21" fmla="*/ 973015 h 1793631"/>
                <a:gd name="csX22" fmla="*/ 2643554 w 2649416"/>
                <a:gd name="csY22" fmla="*/ 931984 h 1793631"/>
                <a:gd name="csX23" fmla="*/ 2479431 w 2649416"/>
                <a:gd name="csY23" fmla="*/ 597877 h 1793631"/>
                <a:gd name="csX24" fmla="*/ 2250831 w 2649416"/>
                <a:gd name="csY24" fmla="*/ 316523 h 1793631"/>
                <a:gd name="csX25" fmla="*/ 2198077 w 2649416"/>
                <a:gd name="csY25" fmla="*/ 240323 h 1793631"/>
                <a:gd name="csX26" fmla="*/ 2198077 w 2649416"/>
                <a:gd name="csY26" fmla="*/ 234461 h 1793631"/>
                <a:gd name="csX27" fmla="*/ 2057400 w 2649416"/>
                <a:gd name="csY27" fmla="*/ 0 h 1793631"/>
                <a:gd name="csX28" fmla="*/ 1946031 w 2649416"/>
                <a:gd name="csY28" fmla="*/ 128954 h 1793631"/>
                <a:gd name="csX29" fmla="*/ 1406770 w 2649416"/>
                <a:gd name="csY29" fmla="*/ 187569 h 1793631"/>
                <a:gd name="csX30" fmla="*/ 996462 w 2649416"/>
                <a:gd name="csY30" fmla="*/ 234461 h 1793631"/>
                <a:gd name="csX31" fmla="*/ 93785 w 2649416"/>
                <a:gd name="csY31" fmla="*/ 298938 h 1793631"/>
                <a:gd name="csX32" fmla="*/ 0 w 2649416"/>
                <a:gd name="csY32" fmla="*/ 369277 h 1793631"/>
                <a:gd name="csX33" fmla="*/ 29308 w 2649416"/>
                <a:gd name="csY33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957754 w 2649416"/>
                <a:gd name="csY14" fmla="*/ 1377298 h 1793631"/>
                <a:gd name="csX15" fmla="*/ 2209800 w 2649416"/>
                <a:gd name="csY15" fmla="*/ 1459523 h 1793631"/>
                <a:gd name="csX16" fmla="*/ 1905000 w 2649416"/>
                <a:gd name="csY16" fmla="*/ 902677 h 1793631"/>
                <a:gd name="csX17" fmla="*/ 2004646 w 2649416"/>
                <a:gd name="csY17" fmla="*/ 1008184 h 1793631"/>
                <a:gd name="csX18" fmla="*/ 2268416 w 2649416"/>
                <a:gd name="csY18" fmla="*/ 1189892 h 1793631"/>
                <a:gd name="csX19" fmla="*/ 2514600 w 2649416"/>
                <a:gd name="csY19" fmla="*/ 1312984 h 1793631"/>
                <a:gd name="csX20" fmla="*/ 2450123 w 2649416"/>
                <a:gd name="csY20" fmla="*/ 1049215 h 1793631"/>
                <a:gd name="csX21" fmla="*/ 2391508 w 2649416"/>
                <a:gd name="csY21" fmla="*/ 750277 h 1793631"/>
                <a:gd name="csX22" fmla="*/ 2649416 w 2649416"/>
                <a:gd name="csY22" fmla="*/ 973015 h 1793631"/>
                <a:gd name="csX23" fmla="*/ 2643554 w 2649416"/>
                <a:gd name="csY23" fmla="*/ 931984 h 1793631"/>
                <a:gd name="csX24" fmla="*/ 2479431 w 2649416"/>
                <a:gd name="csY24" fmla="*/ 597877 h 1793631"/>
                <a:gd name="csX25" fmla="*/ 2250831 w 2649416"/>
                <a:gd name="csY25" fmla="*/ 316523 h 1793631"/>
                <a:gd name="csX26" fmla="*/ 2198077 w 2649416"/>
                <a:gd name="csY26" fmla="*/ 240323 h 1793631"/>
                <a:gd name="csX27" fmla="*/ 2198077 w 2649416"/>
                <a:gd name="csY27" fmla="*/ 234461 h 1793631"/>
                <a:gd name="csX28" fmla="*/ 2057400 w 2649416"/>
                <a:gd name="csY28" fmla="*/ 0 h 1793631"/>
                <a:gd name="csX29" fmla="*/ 1946031 w 2649416"/>
                <a:gd name="csY29" fmla="*/ 128954 h 1793631"/>
                <a:gd name="csX30" fmla="*/ 1406770 w 2649416"/>
                <a:gd name="csY30" fmla="*/ 187569 h 1793631"/>
                <a:gd name="csX31" fmla="*/ 996462 w 2649416"/>
                <a:gd name="csY31" fmla="*/ 234461 h 1793631"/>
                <a:gd name="csX32" fmla="*/ 93785 w 2649416"/>
                <a:gd name="csY32" fmla="*/ 298938 h 1793631"/>
                <a:gd name="csX33" fmla="*/ 0 w 2649416"/>
                <a:gd name="csY33" fmla="*/ 369277 h 1793631"/>
                <a:gd name="csX34" fmla="*/ 29308 w 2649416"/>
                <a:gd name="csY34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647093 w 2649416"/>
                <a:gd name="csY14" fmla="*/ 1264404 h 1793631"/>
                <a:gd name="csX15" fmla="*/ 1957754 w 2649416"/>
                <a:gd name="csY15" fmla="*/ 1377298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957754 w 2649416"/>
                <a:gd name="csY15" fmla="*/ 1377298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2209800 w 2649416"/>
                <a:gd name="csY16" fmla="*/ 1459523 h 1793631"/>
                <a:gd name="csX17" fmla="*/ 1905000 w 2649416"/>
                <a:gd name="csY17" fmla="*/ 902677 h 1793631"/>
                <a:gd name="csX18" fmla="*/ 2004646 w 2649416"/>
                <a:gd name="csY18" fmla="*/ 1008184 h 1793631"/>
                <a:gd name="csX19" fmla="*/ 2268416 w 2649416"/>
                <a:gd name="csY19" fmla="*/ 1189892 h 1793631"/>
                <a:gd name="csX20" fmla="*/ 2514600 w 2649416"/>
                <a:gd name="csY20" fmla="*/ 1312984 h 1793631"/>
                <a:gd name="csX21" fmla="*/ 2450123 w 2649416"/>
                <a:gd name="csY21" fmla="*/ 1049215 h 1793631"/>
                <a:gd name="csX22" fmla="*/ 2391508 w 2649416"/>
                <a:gd name="csY22" fmla="*/ 750277 h 1793631"/>
                <a:gd name="csX23" fmla="*/ 2649416 w 2649416"/>
                <a:gd name="csY23" fmla="*/ 973015 h 1793631"/>
                <a:gd name="csX24" fmla="*/ 2643554 w 2649416"/>
                <a:gd name="csY24" fmla="*/ 931984 h 1793631"/>
                <a:gd name="csX25" fmla="*/ 2479431 w 2649416"/>
                <a:gd name="csY25" fmla="*/ 597877 h 1793631"/>
                <a:gd name="csX26" fmla="*/ 2250831 w 2649416"/>
                <a:gd name="csY26" fmla="*/ 316523 h 1793631"/>
                <a:gd name="csX27" fmla="*/ 2198077 w 2649416"/>
                <a:gd name="csY27" fmla="*/ 240323 h 1793631"/>
                <a:gd name="csX28" fmla="*/ 2198077 w 2649416"/>
                <a:gd name="csY28" fmla="*/ 234461 h 1793631"/>
                <a:gd name="csX29" fmla="*/ 2057400 w 2649416"/>
                <a:gd name="csY29" fmla="*/ 0 h 1793631"/>
                <a:gd name="csX30" fmla="*/ 1946031 w 2649416"/>
                <a:gd name="csY30" fmla="*/ 128954 h 1793631"/>
                <a:gd name="csX31" fmla="*/ 1406770 w 2649416"/>
                <a:gd name="csY31" fmla="*/ 187569 h 1793631"/>
                <a:gd name="csX32" fmla="*/ 996462 w 2649416"/>
                <a:gd name="csY32" fmla="*/ 234461 h 1793631"/>
                <a:gd name="csX33" fmla="*/ 93785 w 2649416"/>
                <a:gd name="csY33" fmla="*/ 298938 h 1793631"/>
                <a:gd name="csX34" fmla="*/ 0 w 2649416"/>
                <a:gd name="csY34" fmla="*/ 369277 h 1793631"/>
                <a:gd name="csX35" fmla="*/ 29308 w 2649416"/>
                <a:gd name="csY35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1998785 w 2649416"/>
                <a:gd name="csY16" fmla="*/ 1429981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682262 w 2649416"/>
                <a:gd name="csY15" fmla="*/ 1369772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2450123 w 2649416"/>
                <a:gd name="csY22" fmla="*/ 1049215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391508 w 2649416"/>
                <a:gd name="csY23" fmla="*/ 750277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444262 w 2649416"/>
                <a:gd name="csY23" fmla="*/ 1043800 h 1793631"/>
                <a:gd name="csX24" fmla="*/ 2649416 w 2649416"/>
                <a:gd name="csY24" fmla="*/ 973015 h 1793631"/>
                <a:gd name="csX25" fmla="*/ 2643554 w 2649416"/>
                <a:gd name="csY25" fmla="*/ 931984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649416"/>
                <a:gd name="csY0" fmla="*/ 545123 h 1793631"/>
                <a:gd name="csX1" fmla="*/ 545123 w 2649416"/>
                <a:gd name="csY1" fmla="*/ 1318846 h 1793631"/>
                <a:gd name="csX2" fmla="*/ 955431 w 2649416"/>
                <a:gd name="csY2" fmla="*/ 1793631 h 1793631"/>
                <a:gd name="csX3" fmla="*/ 609600 w 2649416"/>
                <a:gd name="csY3" fmla="*/ 1189141 h 1793631"/>
                <a:gd name="csX4" fmla="*/ 973016 w 2649416"/>
                <a:gd name="csY4" fmla="*/ 1576754 h 1793631"/>
                <a:gd name="csX5" fmla="*/ 773723 w 2649416"/>
                <a:gd name="csY5" fmla="*/ 1277816 h 1793631"/>
                <a:gd name="csX6" fmla="*/ 937846 w 2649416"/>
                <a:gd name="csY6" fmla="*/ 1318846 h 1793631"/>
                <a:gd name="csX7" fmla="*/ 1107831 w 2649416"/>
                <a:gd name="csY7" fmla="*/ 1506415 h 1793631"/>
                <a:gd name="csX8" fmla="*/ 1324708 w 2649416"/>
                <a:gd name="csY8" fmla="*/ 1588476 h 1793631"/>
                <a:gd name="csX9" fmla="*/ 1184031 w 2649416"/>
                <a:gd name="csY9" fmla="*/ 1395046 h 1793631"/>
                <a:gd name="csX10" fmla="*/ 1101970 w 2649416"/>
                <a:gd name="csY10" fmla="*/ 1213338 h 1793631"/>
                <a:gd name="csX11" fmla="*/ 1441939 w 2649416"/>
                <a:gd name="csY11" fmla="*/ 1535723 h 1793631"/>
                <a:gd name="csX12" fmla="*/ 1049215 w 2649416"/>
                <a:gd name="csY12" fmla="*/ 890954 h 1793631"/>
                <a:gd name="csX13" fmla="*/ 1406769 w 2649416"/>
                <a:gd name="csY13" fmla="*/ 1201615 h 1793631"/>
                <a:gd name="csX14" fmla="*/ 1324708 w 2649416"/>
                <a:gd name="csY14" fmla="*/ 624675 h 1793631"/>
                <a:gd name="csX15" fmla="*/ 1781908 w 2649416"/>
                <a:gd name="csY15" fmla="*/ 1264404 h 1793631"/>
                <a:gd name="csX16" fmla="*/ 1606062 w 2649416"/>
                <a:gd name="csY16" fmla="*/ 699938 h 1793631"/>
                <a:gd name="csX17" fmla="*/ 2209800 w 2649416"/>
                <a:gd name="csY17" fmla="*/ 1459523 h 1793631"/>
                <a:gd name="csX18" fmla="*/ 1905000 w 2649416"/>
                <a:gd name="csY18" fmla="*/ 902677 h 1793631"/>
                <a:gd name="csX19" fmla="*/ 2004646 w 2649416"/>
                <a:gd name="csY19" fmla="*/ 1008184 h 1793631"/>
                <a:gd name="csX20" fmla="*/ 2268416 w 2649416"/>
                <a:gd name="csY20" fmla="*/ 1189892 h 1793631"/>
                <a:gd name="csX21" fmla="*/ 2514600 w 2649416"/>
                <a:gd name="csY21" fmla="*/ 1312984 h 1793631"/>
                <a:gd name="csX22" fmla="*/ 1963615 w 2649416"/>
                <a:gd name="csY22" fmla="*/ 650326 h 1793631"/>
                <a:gd name="csX23" fmla="*/ 2444262 w 2649416"/>
                <a:gd name="csY23" fmla="*/ 1043800 h 1793631"/>
                <a:gd name="csX24" fmla="*/ 2649416 w 2649416"/>
                <a:gd name="csY24" fmla="*/ 973015 h 1793631"/>
                <a:gd name="csX25" fmla="*/ 2215661 w 2649416"/>
                <a:gd name="csY25" fmla="*/ 615883 h 1793631"/>
                <a:gd name="csX26" fmla="*/ 2479431 w 2649416"/>
                <a:gd name="csY26" fmla="*/ 597877 h 1793631"/>
                <a:gd name="csX27" fmla="*/ 2250831 w 2649416"/>
                <a:gd name="csY27" fmla="*/ 316523 h 1793631"/>
                <a:gd name="csX28" fmla="*/ 2198077 w 2649416"/>
                <a:gd name="csY28" fmla="*/ 240323 h 1793631"/>
                <a:gd name="csX29" fmla="*/ 2198077 w 2649416"/>
                <a:gd name="csY29" fmla="*/ 234461 h 1793631"/>
                <a:gd name="csX30" fmla="*/ 2057400 w 2649416"/>
                <a:gd name="csY30" fmla="*/ 0 h 1793631"/>
                <a:gd name="csX31" fmla="*/ 1946031 w 2649416"/>
                <a:gd name="csY31" fmla="*/ 128954 h 1793631"/>
                <a:gd name="csX32" fmla="*/ 1406770 w 2649416"/>
                <a:gd name="csY32" fmla="*/ 187569 h 1793631"/>
                <a:gd name="csX33" fmla="*/ 996462 w 2649416"/>
                <a:gd name="csY33" fmla="*/ 234461 h 1793631"/>
                <a:gd name="csX34" fmla="*/ 93785 w 2649416"/>
                <a:gd name="csY34" fmla="*/ 298938 h 1793631"/>
                <a:gd name="csX35" fmla="*/ 0 w 2649416"/>
                <a:gd name="csY35" fmla="*/ 369277 h 1793631"/>
                <a:gd name="csX36" fmla="*/ 29308 w 2649416"/>
                <a:gd name="csY36" fmla="*/ 369277 h 1793631"/>
                <a:gd name="csX0" fmla="*/ 117231 w 2522275"/>
                <a:gd name="csY0" fmla="*/ 545123 h 1793631"/>
                <a:gd name="csX1" fmla="*/ 545123 w 2522275"/>
                <a:gd name="csY1" fmla="*/ 1318846 h 1793631"/>
                <a:gd name="csX2" fmla="*/ 955431 w 2522275"/>
                <a:gd name="csY2" fmla="*/ 1793631 h 1793631"/>
                <a:gd name="csX3" fmla="*/ 609600 w 2522275"/>
                <a:gd name="csY3" fmla="*/ 1189141 h 1793631"/>
                <a:gd name="csX4" fmla="*/ 973016 w 2522275"/>
                <a:gd name="csY4" fmla="*/ 1576754 h 1793631"/>
                <a:gd name="csX5" fmla="*/ 773723 w 2522275"/>
                <a:gd name="csY5" fmla="*/ 1277816 h 1793631"/>
                <a:gd name="csX6" fmla="*/ 937846 w 2522275"/>
                <a:gd name="csY6" fmla="*/ 1318846 h 1793631"/>
                <a:gd name="csX7" fmla="*/ 1107831 w 2522275"/>
                <a:gd name="csY7" fmla="*/ 1506415 h 1793631"/>
                <a:gd name="csX8" fmla="*/ 1324708 w 2522275"/>
                <a:gd name="csY8" fmla="*/ 1588476 h 1793631"/>
                <a:gd name="csX9" fmla="*/ 1184031 w 2522275"/>
                <a:gd name="csY9" fmla="*/ 1395046 h 1793631"/>
                <a:gd name="csX10" fmla="*/ 1101970 w 2522275"/>
                <a:gd name="csY10" fmla="*/ 1213338 h 1793631"/>
                <a:gd name="csX11" fmla="*/ 1441939 w 2522275"/>
                <a:gd name="csY11" fmla="*/ 1535723 h 1793631"/>
                <a:gd name="csX12" fmla="*/ 1049215 w 2522275"/>
                <a:gd name="csY12" fmla="*/ 890954 h 1793631"/>
                <a:gd name="csX13" fmla="*/ 1406769 w 2522275"/>
                <a:gd name="csY13" fmla="*/ 1201615 h 1793631"/>
                <a:gd name="csX14" fmla="*/ 1324708 w 2522275"/>
                <a:gd name="csY14" fmla="*/ 624675 h 1793631"/>
                <a:gd name="csX15" fmla="*/ 1781908 w 2522275"/>
                <a:gd name="csY15" fmla="*/ 1264404 h 1793631"/>
                <a:gd name="csX16" fmla="*/ 1606062 w 2522275"/>
                <a:gd name="csY16" fmla="*/ 699938 h 1793631"/>
                <a:gd name="csX17" fmla="*/ 2209800 w 2522275"/>
                <a:gd name="csY17" fmla="*/ 1459523 h 1793631"/>
                <a:gd name="csX18" fmla="*/ 1905000 w 2522275"/>
                <a:gd name="csY18" fmla="*/ 902677 h 1793631"/>
                <a:gd name="csX19" fmla="*/ 2004646 w 2522275"/>
                <a:gd name="csY19" fmla="*/ 1008184 h 1793631"/>
                <a:gd name="csX20" fmla="*/ 2268416 w 2522275"/>
                <a:gd name="csY20" fmla="*/ 1189892 h 1793631"/>
                <a:gd name="csX21" fmla="*/ 2514600 w 2522275"/>
                <a:gd name="csY21" fmla="*/ 1312984 h 1793631"/>
                <a:gd name="csX22" fmla="*/ 1963615 w 2522275"/>
                <a:gd name="csY22" fmla="*/ 650326 h 1793631"/>
                <a:gd name="csX23" fmla="*/ 2444262 w 2522275"/>
                <a:gd name="csY23" fmla="*/ 1043800 h 1793631"/>
                <a:gd name="csX24" fmla="*/ 2086709 w 2522275"/>
                <a:gd name="csY24" fmla="*/ 491336 h 1793631"/>
                <a:gd name="csX25" fmla="*/ 2215661 w 2522275"/>
                <a:gd name="csY25" fmla="*/ 615883 h 1793631"/>
                <a:gd name="csX26" fmla="*/ 2479431 w 2522275"/>
                <a:gd name="csY26" fmla="*/ 597877 h 1793631"/>
                <a:gd name="csX27" fmla="*/ 2250831 w 2522275"/>
                <a:gd name="csY27" fmla="*/ 316523 h 1793631"/>
                <a:gd name="csX28" fmla="*/ 2198077 w 2522275"/>
                <a:gd name="csY28" fmla="*/ 240323 h 1793631"/>
                <a:gd name="csX29" fmla="*/ 2198077 w 2522275"/>
                <a:gd name="csY29" fmla="*/ 234461 h 1793631"/>
                <a:gd name="csX30" fmla="*/ 2057400 w 2522275"/>
                <a:gd name="csY30" fmla="*/ 0 h 1793631"/>
                <a:gd name="csX31" fmla="*/ 1946031 w 2522275"/>
                <a:gd name="csY31" fmla="*/ 128954 h 1793631"/>
                <a:gd name="csX32" fmla="*/ 1406770 w 2522275"/>
                <a:gd name="csY32" fmla="*/ 187569 h 1793631"/>
                <a:gd name="csX33" fmla="*/ 996462 w 2522275"/>
                <a:gd name="csY33" fmla="*/ 234461 h 1793631"/>
                <a:gd name="csX34" fmla="*/ 93785 w 2522275"/>
                <a:gd name="csY34" fmla="*/ 298938 h 1793631"/>
                <a:gd name="csX35" fmla="*/ 0 w 2522275"/>
                <a:gd name="csY35" fmla="*/ 369277 h 1793631"/>
                <a:gd name="csX36" fmla="*/ 29308 w 2522275"/>
                <a:gd name="csY36" fmla="*/ 369277 h 1793631"/>
                <a:gd name="csX0" fmla="*/ 117231 w 2526322"/>
                <a:gd name="csY0" fmla="*/ 545123 h 1793631"/>
                <a:gd name="csX1" fmla="*/ 545123 w 2526322"/>
                <a:gd name="csY1" fmla="*/ 1318846 h 1793631"/>
                <a:gd name="csX2" fmla="*/ 955431 w 2526322"/>
                <a:gd name="csY2" fmla="*/ 1793631 h 1793631"/>
                <a:gd name="csX3" fmla="*/ 609600 w 2526322"/>
                <a:gd name="csY3" fmla="*/ 1189141 h 1793631"/>
                <a:gd name="csX4" fmla="*/ 973016 w 2526322"/>
                <a:gd name="csY4" fmla="*/ 1576754 h 1793631"/>
                <a:gd name="csX5" fmla="*/ 773723 w 2526322"/>
                <a:gd name="csY5" fmla="*/ 1277816 h 1793631"/>
                <a:gd name="csX6" fmla="*/ 937846 w 2526322"/>
                <a:gd name="csY6" fmla="*/ 1318846 h 1793631"/>
                <a:gd name="csX7" fmla="*/ 1107831 w 2526322"/>
                <a:gd name="csY7" fmla="*/ 1506415 h 1793631"/>
                <a:gd name="csX8" fmla="*/ 1324708 w 2526322"/>
                <a:gd name="csY8" fmla="*/ 1588476 h 1793631"/>
                <a:gd name="csX9" fmla="*/ 1184031 w 2526322"/>
                <a:gd name="csY9" fmla="*/ 1395046 h 1793631"/>
                <a:gd name="csX10" fmla="*/ 1101970 w 2526322"/>
                <a:gd name="csY10" fmla="*/ 1213338 h 1793631"/>
                <a:gd name="csX11" fmla="*/ 1441939 w 2526322"/>
                <a:gd name="csY11" fmla="*/ 1535723 h 1793631"/>
                <a:gd name="csX12" fmla="*/ 1049215 w 2526322"/>
                <a:gd name="csY12" fmla="*/ 890954 h 1793631"/>
                <a:gd name="csX13" fmla="*/ 1406769 w 2526322"/>
                <a:gd name="csY13" fmla="*/ 1201615 h 1793631"/>
                <a:gd name="csX14" fmla="*/ 1324708 w 2526322"/>
                <a:gd name="csY14" fmla="*/ 624675 h 1793631"/>
                <a:gd name="csX15" fmla="*/ 1781908 w 2526322"/>
                <a:gd name="csY15" fmla="*/ 1264404 h 1793631"/>
                <a:gd name="csX16" fmla="*/ 1606062 w 2526322"/>
                <a:gd name="csY16" fmla="*/ 699938 h 1793631"/>
                <a:gd name="csX17" fmla="*/ 2209800 w 2526322"/>
                <a:gd name="csY17" fmla="*/ 1459523 h 1793631"/>
                <a:gd name="csX18" fmla="*/ 1905000 w 2526322"/>
                <a:gd name="csY18" fmla="*/ 902677 h 1793631"/>
                <a:gd name="csX19" fmla="*/ 2004646 w 2526322"/>
                <a:gd name="csY19" fmla="*/ 1008184 h 1793631"/>
                <a:gd name="csX20" fmla="*/ 2268416 w 2526322"/>
                <a:gd name="csY20" fmla="*/ 1189892 h 1793631"/>
                <a:gd name="csX21" fmla="*/ 2514600 w 2526322"/>
                <a:gd name="csY21" fmla="*/ 1312984 h 1793631"/>
                <a:gd name="csX22" fmla="*/ 1963615 w 2526322"/>
                <a:gd name="csY22" fmla="*/ 650326 h 1793631"/>
                <a:gd name="csX23" fmla="*/ 2444262 w 2526322"/>
                <a:gd name="csY23" fmla="*/ 1043800 h 1793631"/>
                <a:gd name="csX24" fmla="*/ 2086709 w 2526322"/>
                <a:gd name="csY24" fmla="*/ 491336 h 1793631"/>
                <a:gd name="csX25" fmla="*/ 2526322 w 2526322"/>
                <a:gd name="csY25" fmla="*/ 894353 h 1793631"/>
                <a:gd name="csX26" fmla="*/ 2479431 w 2526322"/>
                <a:gd name="csY26" fmla="*/ 597877 h 1793631"/>
                <a:gd name="csX27" fmla="*/ 2250831 w 2526322"/>
                <a:gd name="csY27" fmla="*/ 316523 h 1793631"/>
                <a:gd name="csX28" fmla="*/ 2198077 w 2526322"/>
                <a:gd name="csY28" fmla="*/ 240323 h 1793631"/>
                <a:gd name="csX29" fmla="*/ 2198077 w 2526322"/>
                <a:gd name="csY29" fmla="*/ 234461 h 1793631"/>
                <a:gd name="csX30" fmla="*/ 2057400 w 2526322"/>
                <a:gd name="csY30" fmla="*/ 0 h 1793631"/>
                <a:gd name="csX31" fmla="*/ 1946031 w 2526322"/>
                <a:gd name="csY31" fmla="*/ 128954 h 1793631"/>
                <a:gd name="csX32" fmla="*/ 1406770 w 2526322"/>
                <a:gd name="csY32" fmla="*/ 187569 h 1793631"/>
                <a:gd name="csX33" fmla="*/ 996462 w 2526322"/>
                <a:gd name="csY33" fmla="*/ 234461 h 1793631"/>
                <a:gd name="csX34" fmla="*/ 93785 w 2526322"/>
                <a:gd name="csY34" fmla="*/ 298938 h 1793631"/>
                <a:gd name="csX35" fmla="*/ 0 w 2526322"/>
                <a:gd name="csY35" fmla="*/ 369277 h 1793631"/>
                <a:gd name="csX36" fmla="*/ 29308 w 2526322"/>
                <a:gd name="csY36" fmla="*/ 369277 h 1793631"/>
                <a:gd name="csX0" fmla="*/ 117231 w 2526322"/>
                <a:gd name="csY0" fmla="*/ 545123 h 1793631"/>
                <a:gd name="csX1" fmla="*/ 545123 w 2526322"/>
                <a:gd name="csY1" fmla="*/ 1318846 h 1793631"/>
                <a:gd name="csX2" fmla="*/ 955431 w 2526322"/>
                <a:gd name="csY2" fmla="*/ 1793631 h 1793631"/>
                <a:gd name="csX3" fmla="*/ 609600 w 2526322"/>
                <a:gd name="csY3" fmla="*/ 1189141 h 1793631"/>
                <a:gd name="csX4" fmla="*/ 973016 w 2526322"/>
                <a:gd name="csY4" fmla="*/ 1576754 h 1793631"/>
                <a:gd name="csX5" fmla="*/ 773723 w 2526322"/>
                <a:gd name="csY5" fmla="*/ 1277816 h 1793631"/>
                <a:gd name="csX6" fmla="*/ 937846 w 2526322"/>
                <a:gd name="csY6" fmla="*/ 1318846 h 1793631"/>
                <a:gd name="csX7" fmla="*/ 1107831 w 2526322"/>
                <a:gd name="csY7" fmla="*/ 1506415 h 1793631"/>
                <a:gd name="csX8" fmla="*/ 1324708 w 2526322"/>
                <a:gd name="csY8" fmla="*/ 1588476 h 1793631"/>
                <a:gd name="csX9" fmla="*/ 1184031 w 2526322"/>
                <a:gd name="csY9" fmla="*/ 1395046 h 1793631"/>
                <a:gd name="csX10" fmla="*/ 1101970 w 2526322"/>
                <a:gd name="csY10" fmla="*/ 1213338 h 1793631"/>
                <a:gd name="csX11" fmla="*/ 1441939 w 2526322"/>
                <a:gd name="csY11" fmla="*/ 1535723 h 1793631"/>
                <a:gd name="csX12" fmla="*/ 1049215 w 2526322"/>
                <a:gd name="csY12" fmla="*/ 890954 h 1793631"/>
                <a:gd name="csX13" fmla="*/ 1406769 w 2526322"/>
                <a:gd name="csY13" fmla="*/ 1201615 h 1793631"/>
                <a:gd name="csX14" fmla="*/ 1324708 w 2526322"/>
                <a:gd name="csY14" fmla="*/ 624675 h 1793631"/>
                <a:gd name="csX15" fmla="*/ 1781908 w 2526322"/>
                <a:gd name="csY15" fmla="*/ 1264404 h 1793631"/>
                <a:gd name="csX16" fmla="*/ 1606062 w 2526322"/>
                <a:gd name="csY16" fmla="*/ 699938 h 1793631"/>
                <a:gd name="csX17" fmla="*/ 2209800 w 2526322"/>
                <a:gd name="csY17" fmla="*/ 1459523 h 1793631"/>
                <a:gd name="csX18" fmla="*/ 1905000 w 2526322"/>
                <a:gd name="csY18" fmla="*/ 902677 h 1793631"/>
                <a:gd name="csX19" fmla="*/ 2004646 w 2526322"/>
                <a:gd name="csY19" fmla="*/ 1008184 h 1793631"/>
                <a:gd name="csX20" fmla="*/ 2268416 w 2526322"/>
                <a:gd name="csY20" fmla="*/ 1189892 h 1793631"/>
                <a:gd name="csX21" fmla="*/ 2514600 w 2526322"/>
                <a:gd name="csY21" fmla="*/ 1312984 h 1793631"/>
                <a:gd name="csX22" fmla="*/ 1963615 w 2526322"/>
                <a:gd name="csY22" fmla="*/ 650326 h 1793631"/>
                <a:gd name="csX23" fmla="*/ 2444262 w 2526322"/>
                <a:gd name="csY23" fmla="*/ 1043800 h 1793631"/>
                <a:gd name="csX24" fmla="*/ 2086709 w 2526322"/>
                <a:gd name="csY24" fmla="*/ 491336 h 1793631"/>
                <a:gd name="csX25" fmla="*/ 2526322 w 2526322"/>
                <a:gd name="csY25" fmla="*/ 894353 h 1793631"/>
                <a:gd name="csX26" fmla="*/ 2274277 w 2526322"/>
                <a:gd name="csY26" fmla="*/ 500036 h 1793631"/>
                <a:gd name="csX27" fmla="*/ 2250831 w 2526322"/>
                <a:gd name="csY27" fmla="*/ 316523 h 1793631"/>
                <a:gd name="csX28" fmla="*/ 2198077 w 2526322"/>
                <a:gd name="csY28" fmla="*/ 240323 h 1793631"/>
                <a:gd name="csX29" fmla="*/ 2198077 w 2526322"/>
                <a:gd name="csY29" fmla="*/ 234461 h 1793631"/>
                <a:gd name="csX30" fmla="*/ 2057400 w 2526322"/>
                <a:gd name="csY30" fmla="*/ 0 h 1793631"/>
                <a:gd name="csX31" fmla="*/ 1946031 w 2526322"/>
                <a:gd name="csY31" fmla="*/ 128954 h 1793631"/>
                <a:gd name="csX32" fmla="*/ 1406770 w 2526322"/>
                <a:gd name="csY32" fmla="*/ 187569 h 1793631"/>
                <a:gd name="csX33" fmla="*/ 996462 w 2526322"/>
                <a:gd name="csY33" fmla="*/ 234461 h 1793631"/>
                <a:gd name="csX34" fmla="*/ 93785 w 2526322"/>
                <a:gd name="csY34" fmla="*/ 298938 h 1793631"/>
                <a:gd name="csX35" fmla="*/ 0 w 2526322"/>
                <a:gd name="csY35" fmla="*/ 369277 h 1793631"/>
                <a:gd name="csX36" fmla="*/ 29308 w 2526322"/>
                <a:gd name="csY36" fmla="*/ 369277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36" fmla="*/ 29308 w 2526766"/>
                <a:gd name="csY36" fmla="*/ 369277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36" fmla="*/ 205154 w 2526766"/>
                <a:gd name="csY36" fmla="*/ 414436 h 1793631"/>
                <a:gd name="csX0" fmla="*/ 117231 w 2526766"/>
                <a:gd name="csY0" fmla="*/ 545123 h 1793631"/>
                <a:gd name="csX1" fmla="*/ 545123 w 2526766"/>
                <a:gd name="csY1" fmla="*/ 1318846 h 1793631"/>
                <a:gd name="csX2" fmla="*/ 955431 w 2526766"/>
                <a:gd name="csY2" fmla="*/ 1793631 h 1793631"/>
                <a:gd name="csX3" fmla="*/ 609600 w 2526766"/>
                <a:gd name="csY3" fmla="*/ 1189141 h 1793631"/>
                <a:gd name="csX4" fmla="*/ 973016 w 2526766"/>
                <a:gd name="csY4" fmla="*/ 1576754 h 1793631"/>
                <a:gd name="csX5" fmla="*/ 773723 w 2526766"/>
                <a:gd name="csY5" fmla="*/ 1277816 h 1793631"/>
                <a:gd name="csX6" fmla="*/ 937846 w 2526766"/>
                <a:gd name="csY6" fmla="*/ 1318846 h 1793631"/>
                <a:gd name="csX7" fmla="*/ 1107831 w 2526766"/>
                <a:gd name="csY7" fmla="*/ 1506415 h 1793631"/>
                <a:gd name="csX8" fmla="*/ 1324708 w 2526766"/>
                <a:gd name="csY8" fmla="*/ 1588476 h 1793631"/>
                <a:gd name="csX9" fmla="*/ 1184031 w 2526766"/>
                <a:gd name="csY9" fmla="*/ 1395046 h 1793631"/>
                <a:gd name="csX10" fmla="*/ 1101970 w 2526766"/>
                <a:gd name="csY10" fmla="*/ 1213338 h 1793631"/>
                <a:gd name="csX11" fmla="*/ 1441939 w 2526766"/>
                <a:gd name="csY11" fmla="*/ 1535723 h 1793631"/>
                <a:gd name="csX12" fmla="*/ 1049215 w 2526766"/>
                <a:gd name="csY12" fmla="*/ 890954 h 1793631"/>
                <a:gd name="csX13" fmla="*/ 1406769 w 2526766"/>
                <a:gd name="csY13" fmla="*/ 1201615 h 1793631"/>
                <a:gd name="csX14" fmla="*/ 1324708 w 2526766"/>
                <a:gd name="csY14" fmla="*/ 624675 h 1793631"/>
                <a:gd name="csX15" fmla="*/ 1781908 w 2526766"/>
                <a:gd name="csY15" fmla="*/ 1264404 h 1793631"/>
                <a:gd name="csX16" fmla="*/ 1606062 w 2526766"/>
                <a:gd name="csY16" fmla="*/ 699938 h 1793631"/>
                <a:gd name="csX17" fmla="*/ 2209800 w 2526766"/>
                <a:gd name="csY17" fmla="*/ 1459523 h 1793631"/>
                <a:gd name="csX18" fmla="*/ 1905000 w 2526766"/>
                <a:gd name="csY18" fmla="*/ 902677 h 1793631"/>
                <a:gd name="csX19" fmla="*/ 2004646 w 2526766"/>
                <a:gd name="csY19" fmla="*/ 1008184 h 1793631"/>
                <a:gd name="csX20" fmla="*/ 2268416 w 2526766"/>
                <a:gd name="csY20" fmla="*/ 1189892 h 1793631"/>
                <a:gd name="csX21" fmla="*/ 2514600 w 2526766"/>
                <a:gd name="csY21" fmla="*/ 1312984 h 1793631"/>
                <a:gd name="csX22" fmla="*/ 1963615 w 2526766"/>
                <a:gd name="csY22" fmla="*/ 650326 h 1793631"/>
                <a:gd name="csX23" fmla="*/ 2444262 w 2526766"/>
                <a:gd name="csY23" fmla="*/ 1043800 h 1793631"/>
                <a:gd name="csX24" fmla="*/ 2086709 w 2526766"/>
                <a:gd name="csY24" fmla="*/ 491336 h 1793631"/>
                <a:gd name="csX25" fmla="*/ 2526322 w 2526766"/>
                <a:gd name="csY25" fmla="*/ 894353 h 1793631"/>
                <a:gd name="csX26" fmla="*/ 2274277 w 2526766"/>
                <a:gd name="csY26" fmla="*/ 500036 h 1793631"/>
                <a:gd name="csX27" fmla="*/ 2526324 w 2526766"/>
                <a:gd name="csY27" fmla="*/ 632625 h 1793631"/>
                <a:gd name="csX28" fmla="*/ 2198077 w 2526766"/>
                <a:gd name="csY28" fmla="*/ 240323 h 1793631"/>
                <a:gd name="csX29" fmla="*/ 2198077 w 2526766"/>
                <a:gd name="csY29" fmla="*/ 234461 h 1793631"/>
                <a:gd name="csX30" fmla="*/ 2057400 w 2526766"/>
                <a:gd name="csY30" fmla="*/ 0 h 1793631"/>
                <a:gd name="csX31" fmla="*/ 1946031 w 2526766"/>
                <a:gd name="csY31" fmla="*/ 128954 h 1793631"/>
                <a:gd name="csX32" fmla="*/ 1406770 w 2526766"/>
                <a:gd name="csY32" fmla="*/ 187569 h 1793631"/>
                <a:gd name="csX33" fmla="*/ 996462 w 2526766"/>
                <a:gd name="csY33" fmla="*/ 234461 h 1793631"/>
                <a:gd name="csX34" fmla="*/ 93785 w 2526766"/>
                <a:gd name="csY34" fmla="*/ 298938 h 1793631"/>
                <a:gd name="csX35" fmla="*/ 0 w 2526766"/>
                <a:gd name="csY35" fmla="*/ 369277 h 1793631"/>
                <a:gd name="csX0" fmla="*/ 64477 w 2474012"/>
                <a:gd name="csY0" fmla="*/ 545123 h 1793631"/>
                <a:gd name="csX1" fmla="*/ 492369 w 2474012"/>
                <a:gd name="csY1" fmla="*/ 1318846 h 1793631"/>
                <a:gd name="csX2" fmla="*/ 902677 w 2474012"/>
                <a:gd name="csY2" fmla="*/ 1793631 h 1793631"/>
                <a:gd name="csX3" fmla="*/ 556846 w 2474012"/>
                <a:gd name="csY3" fmla="*/ 1189141 h 1793631"/>
                <a:gd name="csX4" fmla="*/ 920262 w 2474012"/>
                <a:gd name="csY4" fmla="*/ 1576754 h 1793631"/>
                <a:gd name="csX5" fmla="*/ 720969 w 2474012"/>
                <a:gd name="csY5" fmla="*/ 1277816 h 1793631"/>
                <a:gd name="csX6" fmla="*/ 885092 w 2474012"/>
                <a:gd name="csY6" fmla="*/ 1318846 h 1793631"/>
                <a:gd name="csX7" fmla="*/ 1055077 w 2474012"/>
                <a:gd name="csY7" fmla="*/ 1506415 h 1793631"/>
                <a:gd name="csX8" fmla="*/ 1271954 w 2474012"/>
                <a:gd name="csY8" fmla="*/ 1588476 h 1793631"/>
                <a:gd name="csX9" fmla="*/ 1131277 w 2474012"/>
                <a:gd name="csY9" fmla="*/ 1395046 h 1793631"/>
                <a:gd name="csX10" fmla="*/ 1049216 w 2474012"/>
                <a:gd name="csY10" fmla="*/ 1213338 h 1793631"/>
                <a:gd name="csX11" fmla="*/ 1389185 w 2474012"/>
                <a:gd name="csY11" fmla="*/ 1535723 h 1793631"/>
                <a:gd name="csX12" fmla="*/ 996461 w 2474012"/>
                <a:gd name="csY12" fmla="*/ 890954 h 1793631"/>
                <a:gd name="csX13" fmla="*/ 1354015 w 2474012"/>
                <a:gd name="csY13" fmla="*/ 1201615 h 1793631"/>
                <a:gd name="csX14" fmla="*/ 1271954 w 2474012"/>
                <a:gd name="csY14" fmla="*/ 624675 h 1793631"/>
                <a:gd name="csX15" fmla="*/ 1729154 w 2474012"/>
                <a:gd name="csY15" fmla="*/ 1264404 h 1793631"/>
                <a:gd name="csX16" fmla="*/ 1553308 w 2474012"/>
                <a:gd name="csY16" fmla="*/ 699938 h 1793631"/>
                <a:gd name="csX17" fmla="*/ 2157046 w 2474012"/>
                <a:gd name="csY17" fmla="*/ 1459523 h 1793631"/>
                <a:gd name="csX18" fmla="*/ 1852246 w 2474012"/>
                <a:gd name="csY18" fmla="*/ 902677 h 1793631"/>
                <a:gd name="csX19" fmla="*/ 1951892 w 2474012"/>
                <a:gd name="csY19" fmla="*/ 1008184 h 1793631"/>
                <a:gd name="csX20" fmla="*/ 2215662 w 2474012"/>
                <a:gd name="csY20" fmla="*/ 1189892 h 1793631"/>
                <a:gd name="csX21" fmla="*/ 2461846 w 2474012"/>
                <a:gd name="csY21" fmla="*/ 1312984 h 1793631"/>
                <a:gd name="csX22" fmla="*/ 1910861 w 2474012"/>
                <a:gd name="csY22" fmla="*/ 650326 h 1793631"/>
                <a:gd name="csX23" fmla="*/ 2391508 w 2474012"/>
                <a:gd name="csY23" fmla="*/ 1043800 h 1793631"/>
                <a:gd name="csX24" fmla="*/ 2033955 w 2474012"/>
                <a:gd name="csY24" fmla="*/ 491336 h 1793631"/>
                <a:gd name="csX25" fmla="*/ 2473568 w 2474012"/>
                <a:gd name="csY25" fmla="*/ 894353 h 1793631"/>
                <a:gd name="csX26" fmla="*/ 2221523 w 2474012"/>
                <a:gd name="csY26" fmla="*/ 500036 h 1793631"/>
                <a:gd name="csX27" fmla="*/ 2473570 w 2474012"/>
                <a:gd name="csY27" fmla="*/ 632625 h 1793631"/>
                <a:gd name="csX28" fmla="*/ 2145323 w 2474012"/>
                <a:gd name="csY28" fmla="*/ 240323 h 1793631"/>
                <a:gd name="csX29" fmla="*/ 2145323 w 2474012"/>
                <a:gd name="csY29" fmla="*/ 234461 h 1793631"/>
                <a:gd name="csX30" fmla="*/ 2004646 w 2474012"/>
                <a:gd name="csY30" fmla="*/ 0 h 1793631"/>
                <a:gd name="csX31" fmla="*/ 1893277 w 2474012"/>
                <a:gd name="csY31" fmla="*/ 128954 h 1793631"/>
                <a:gd name="csX32" fmla="*/ 1354016 w 2474012"/>
                <a:gd name="csY32" fmla="*/ 187569 h 1793631"/>
                <a:gd name="csX33" fmla="*/ 943708 w 2474012"/>
                <a:gd name="csY33" fmla="*/ 234461 h 1793631"/>
                <a:gd name="csX34" fmla="*/ 41031 w 2474012"/>
                <a:gd name="csY34" fmla="*/ 298938 h 1793631"/>
                <a:gd name="csX35" fmla="*/ 0 w 2474012"/>
                <a:gd name="csY35" fmla="*/ 444540 h 1793631"/>
                <a:gd name="csX0" fmla="*/ 164124 w 2474012"/>
                <a:gd name="csY0" fmla="*/ 778436 h 1793631"/>
                <a:gd name="csX1" fmla="*/ 492369 w 2474012"/>
                <a:gd name="csY1" fmla="*/ 1318846 h 1793631"/>
                <a:gd name="csX2" fmla="*/ 902677 w 2474012"/>
                <a:gd name="csY2" fmla="*/ 1793631 h 1793631"/>
                <a:gd name="csX3" fmla="*/ 556846 w 2474012"/>
                <a:gd name="csY3" fmla="*/ 1189141 h 1793631"/>
                <a:gd name="csX4" fmla="*/ 920262 w 2474012"/>
                <a:gd name="csY4" fmla="*/ 1576754 h 1793631"/>
                <a:gd name="csX5" fmla="*/ 720969 w 2474012"/>
                <a:gd name="csY5" fmla="*/ 1277816 h 1793631"/>
                <a:gd name="csX6" fmla="*/ 885092 w 2474012"/>
                <a:gd name="csY6" fmla="*/ 1318846 h 1793631"/>
                <a:gd name="csX7" fmla="*/ 1055077 w 2474012"/>
                <a:gd name="csY7" fmla="*/ 1506415 h 1793631"/>
                <a:gd name="csX8" fmla="*/ 1271954 w 2474012"/>
                <a:gd name="csY8" fmla="*/ 1588476 h 1793631"/>
                <a:gd name="csX9" fmla="*/ 1131277 w 2474012"/>
                <a:gd name="csY9" fmla="*/ 1395046 h 1793631"/>
                <a:gd name="csX10" fmla="*/ 1049216 w 2474012"/>
                <a:gd name="csY10" fmla="*/ 1213338 h 1793631"/>
                <a:gd name="csX11" fmla="*/ 1389185 w 2474012"/>
                <a:gd name="csY11" fmla="*/ 1535723 h 1793631"/>
                <a:gd name="csX12" fmla="*/ 996461 w 2474012"/>
                <a:gd name="csY12" fmla="*/ 890954 h 1793631"/>
                <a:gd name="csX13" fmla="*/ 1354015 w 2474012"/>
                <a:gd name="csY13" fmla="*/ 1201615 h 1793631"/>
                <a:gd name="csX14" fmla="*/ 1271954 w 2474012"/>
                <a:gd name="csY14" fmla="*/ 624675 h 1793631"/>
                <a:gd name="csX15" fmla="*/ 1729154 w 2474012"/>
                <a:gd name="csY15" fmla="*/ 1264404 h 1793631"/>
                <a:gd name="csX16" fmla="*/ 1553308 w 2474012"/>
                <a:gd name="csY16" fmla="*/ 699938 h 1793631"/>
                <a:gd name="csX17" fmla="*/ 2157046 w 2474012"/>
                <a:gd name="csY17" fmla="*/ 1459523 h 1793631"/>
                <a:gd name="csX18" fmla="*/ 1852246 w 2474012"/>
                <a:gd name="csY18" fmla="*/ 902677 h 1793631"/>
                <a:gd name="csX19" fmla="*/ 1951892 w 2474012"/>
                <a:gd name="csY19" fmla="*/ 1008184 h 1793631"/>
                <a:gd name="csX20" fmla="*/ 2215662 w 2474012"/>
                <a:gd name="csY20" fmla="*/ 1189892 h 1793631"/>
                <a:gd name="csX21" fmla="*/ 2461846 w 2474012"/>
                <a:gd name="csY21" fmla="*/ 1312984 h 1793631"/>
                <a:gd name="csX22" fmla="*/ 1910861 w 2474012"/>
                <a:gd name="csY22" fmla="*/ 650326 h 1793631"/>
                <a:gd name="csX23" fmla="*/ 2391508 w 2474012"/>
                <a:gd name="csY23" fmla="*/ 1043800 h 1793631"/>
                <a:gd name="csX24" fmla="*/ 2033955 w 2474012"/>
                <a:gd name="csY24" fmla="*/ 491336 h 1793631"/>
                <a:gd name="csX25" fmla="*/ 2473568 w 2474012"/>
                <a:gd name="csY25" fmla="*/ 894353 h 1793631"/>
                <a:gd name="csX26" fmla="*/ 2221523 w 2474012"/>
                <a:gd name="csY26" fmla="*/ 500036 h 1793631"/>
                <a:gd name="csX27" fmla="*/ 2473570 w 2474012"/>
                <a:gd name="csY27" fmla="*/ 632625 h 1793631"/>
                <a:gd name="csX28" fmla="*/ 2145323 w 2474012"/>
                <a:gd name="csY28" fmla="*/ 240323 h 1793631"/>
                <a:gd name="csX29" fmla="*/ 2145323 w 2474012"/>
                <a:gd name="csY29" fmla="*/ 234461 h 1793631"/>
                <a:gd name="csX30" fmla="*/ 2004646 w 2474012"/>
                <a:gd name="csY30" fmla="*/ 0 h 1793631"/>
                <a:gd name="csX31" fmla="*/ 1893277 w 2474012"/>
                <a:gd name="csY31" fmla="*/ 128954 h 1793631"/>
                <a:gd name="csX32" fmla="*/ 1354016 w 2474012"/>
                <a:gd name="csY32" fmla="*/ 187569 h 1793631"/>
                <a:gd name="csX33" fmla="*/ 943708 w 2474012"/>
                <a:gd name="csY33" fmla="*/ 234461 h 1793631"/>
                <a:gd name="csX34" fmla="*/ 41031 w 2474012"/>
                <a:gd name="csY34" fmla="*/ 298938 h 1793631"/>
                <a:gd name="csX35" fmla="*/ 0 w 2474012"/>
                <a:gd name="csY35" fmla="*/ 444540 h 1793631"/>
                <a:gd name="csX0" fmla="*/ 123094 w 2432982"/>
                <a:gd name="csY0" fmla="*/ 778436 h 1793631"/>
                <a:gd name="csX1" fmla="*/ 451339 w 2432982"/>
                <a:gd name="csY1" fmla="*/ 1318846 h 1793631"/>
                <a:gd name="csX2" fmla="*/ 861647 w 2432982"/>
                <a:gd name="csY2" fmla="*/ 1793631 h 1793631"/>
                <a:gd name="csX3" fmla="*/ 515816 w 2432982"/>
                <a:gd name="csY3" fmla="*/ 1189141 h 1793631"/>
                <a:gd name="csX4" fmla="*/ 879232 w 2432982"/>
                <a:gd name="csY4" fmla="*/ 1576754 h 1793631"/>
                <a:gd name="csX5" fmla="*/ 679939 w 2432982"/>
                <a:gd name="csY5" fmla="*/ 1277816 h 1793631"/>
                <a:gd name="csX6" fmla="*/ 844062 w 2432982"/>
                <a:gd name="csY6" fmla="*/ 1318846 h 1793631"/>
                <a:gd name="csX7" fmla="*/ 1014047 w 2432982"/>
                <a:gd name="csY7" fmla="*/ 1506415 h 1793631"/>
                <a:gd name="csX8" fmla="*/ 1230924 w 2432982"/>
                <a:gd name="csY8" fmla="*/ 1588476 h 1793631"/>
                <a:gd name="csX9" fmla="*/ 1090247 w 2432982"/>
                <a:gd name="csY9" fmla="*/ 1395046 h 1793631"/>
                <a:gd name="csX10" fmla="*/ 1008186 w 2432982"/>
                <a:gd name="csY10" fmla="*/ 1213338 h 1793631"/>
                <a:gd name="csX11" fmla="*/ 1348155 w 2432982"/>
                <a:gd name="csY11" fmla="*/ 1535723 h 1793631"/>
                <a:gd name="csX12" fmla="*/ 955431 w 2432982"/>
                <a:gd name="csY12" fmla="*/ 890954 h 1793631"/>
                <a:gd name="csX13" fmla="*/ 1312985 w 2432982"/>
                <a:gd name="csY13" fmla="*/ 1201615 h 1793631"/>
                <a:gd name="csX14" fmla="*/ 1230924 w 2432982"/>
                <a:gd name="csY14" fmla="*/ 624675 h 1793631"/>
                <a:gd name="csX15" fmla="*/ 1688124 w 2432982"/>
                <a:gd name="csY15" fmla="*/ 1264404 h 1793631"/>
                <a:gd name="csX16" fmla="*/ 1512278 w 2432982"/>
                <a:gd name="csY16" fmla="*/ 699938 h 1793631"/>
                <a:gd name="csX17" fmla="*/ 2116016 w 2432982"/>
                <a:gd name="csY17" fmla="*/ 1459523 h 1793631"/>
                <a:gd name="csX18" fmla="*/ 1811216 w 2432982"/>
                <a:gd name="csY18" fmla="*/ 902677 h 1793631"/>
                <a:gd name="csX19" fmla="*/ 1910862 w 2432982"/>
                <a:gd name="csY19" fmla="*/ 1008184 h 1793631"/>
                <a:gd name="csX20" fmla="*/ 2174632 w 2432982"/>
                <a:gd name="csY20" fmla="*/ 1189892 h 1793631"/>
                <a:gd name="csX21" fmla="*/ 2420816 w 2432982"/>
                <a:gd name="csY21" fmla="*/ 1312984 h 1793631"/>
                <a:gd name="csX22" fmla="*/ 1869831 w 2432982"/>
                <a:gd name="csY22" fmla="*/ 650326 h 1793631"/>
                <a:gd name="csX23" fmla="*/ 2350478 w 2432982"/>
                <a:gd name="csY23" fmla="*/ 1043800 h 1793631"/>
                <a:gd name="csX24" fmla="*/ 1992925 w 2432982"/>
                <a:gd name="csY24" fmla="*/ 491336 h 1793631"/>
                <a:gd name="csX25" fmla="*/ 2432538 w 2432982"/>
                <a:gd name="csY25" fmla="*/ 894353 h 1793631"/>
                <a:gd name="csX26" fmla="*/ 2180493 w 2432982"/>
                <a:gd name="csY26" fmla="*/ 500036 h 1793631"/>
                <a:gd name="csX27" fmla="*/ 2432540 w 2432982"/>
                <a:gd name="csY27" fmla="*/ 632625 h 1793631"/>
                <a:gd name="csX28" fmla="*/ 2104293 w 2432982"/>
                <a:gd name="csY28" fmla="*/ 240323 h 1793631"/>
                <a:gd name="csX29" fmla="*/ 2104293 w 2432982"/>
                <a:gd name="csY29" fmla="*/ 234461 h 1793631"/>
                <a:gd name="csX30" fmla="*/ 1963616 w 2432982"/>
                <a:gd name="csY30" fmla="*/ 0 h 1793631"/>
                <a:gd name="csX31" fmla="*/ 1852247 w 2432982"/>
                <a:gd name="csY31" fmla="*/ 128954 h 1793631"/>
                <a:gd name="csX32" fmla="*/ 1312986 w 2432982"/>
                <a:gd name="csY32" fmla="*/ 187569 h 1793631"/>
                <a:gd name="csX33" fmla="*/ 902678 w 2432982"/>
                <a:gd name="csY33" fmla="*/ 234461 h 1793631"/>
                <a:gd name="csX34" fmla="*/ 1 w 2432982"/>
                <a:gd name="csY34" fmla="*/ 298938 h 1793631"/>
                <a:gd name="csX35" fmla="*/ 0 w 2432982"/>
                <a:gd name="csY35" fmla="*/ 632695 h 1793631"/>
                <a:gd name="csX0" fmla="*/ 128955 w 2438843"/>
                <a:gd name="csY0" fmla="*/ 778436 h 1793631"/>
                <a:gd name="csX1" fmla="*/ 457200 w 2438843"/>
                <a:gd name="csY1" fmla="*/ 1318846 h 1793631"/>
                <a:gd name="csX2" fmla="*/ 867508 w 2438843"/>
                <a:gd name="csY2" fmla="*/ 1793631 h 1793631"/>
                <a:gd name="csX3" fmla="*/ 521677 w 2438843"/>
                <a:gd name="csY3" fmla="*/ 1189141 h 1793631"/>
                <a:gd name="csX4" fmla="*/ 885093 w 2438843"/>
                <a:gd name="csY4" fmla="*/ 1576754 h 1793631"/>
                <a:gd name="csX5" fmla="*/ 685800 w 2438843"/>
                <a:gd name="csY5" fmla="*/ 1277816 h 1793631"/>
                <a:gd name="csX6" fmla="*/ 849923 w 2438843"/>
                <a:gd name="csY6" fmla="*/ 1318846 h 1793631"/>
                <a:gd name="csX7" fmla="*/ 1019908 w 2438843"/>
                <a:gd name="csY7" fmla="*/ 1506415 h 1793631"/>
                <a:gd name="csX8" fmla="*/ 1236785 w 2438843"/>
                <a:gd name="csY8" fmla="*/ 1588476 h 1793631"/>
                <a:gd name="csX9" fmla="*/ 1096108 w 2438843"/>
                <a:gd name="csY9" fmla="*/ 1395046 h 1793631"/>
                <a:gd name="csX10" fmla="*/ 1014047 w 2438843"/>
                <a:gd name="csY10" fmla="*/ 1213338 h 1793631"/>
                <a:gd name="csX11" fmla="*/ 1354016 w 2438843"/>
                <a:gd name="csY11" fmla="*/ 1535723 h 1793631"/>
                <a:gd name="csX12" fmla="*/ 961292 w 2438843"/>
                <a:gd name="csY12" fmla="*/ 890954 h 1793631"/>
                <a:gd name="csX13" fmla="*/ 1318846 w 2438843"/>
                <a:gd name="csY13" fmla="*/ 1201615 h 1793631"/>
                <a:gd name="csX14" fmla="*/ 1236785 w 2438843"/>
                <a:gd name="csY14" fmla="*/ 624675 h 1793631"/>
                <a:gd name="csX15" fmla="*/ 1693985 w 2438843"/>
                <a:gd name="csY15" fmla="*/ 1264404 h 1793631"/>
                <a:gd name="csX16" fmla="*/ 1518139 w 2438843"/>
                <a:gd name="csY16" fmla="*/ 699938 h 1793631"/>
                <a:gd name="csX17" fmla="*/ 2121877 w 2438843"/>
                <a:gd name="csY17" fmla="*/ 1459523 h 1793631"/>
                <a:gd name="csX18" fmla="*/ 1817077 w 2438843"/>
                <a:gd name="csY18" fmla="*/ 902677 h 1793631"/>
                <a:gd name="csX19" fmla="*/ 1916723 w 2438843"/>
                <a:gd name="csY19" fmla="*/ 1008184 h 1793631"/>
                <a:gd name="csX20" fmla="*/ 2180493 w 2438843"/>
                <a:gd name="csY20" fmla="*/ 1189892 h 1793631"/>
                <a:gd name="csX21" fmla="*/ 2426677 w 2438843"/>
                <a:gd name="csY21" fmla="*/ 1312984 h 1793631"/>
                <a:gd name="csX22" fmla="*/ 1875692 w 2438843"/>
                <a:gd name="csY22" fmla="*/ 650326 h 1793631"/>
                <a:gd name="csX23" fmla="*/ 2356339 w 2438843"/>
                <a:gd name="csY23" fmla="*/ 1043800 h 1793631"/>
                <a:gd name="csX24" fmla="*/ 1998786 w 2438843"/>
                <a:gd name="csY24" fmla="*/ 491336 h 1793631"/>
                <a:gd name="csX25" fmla="*/ 2438399 w 2438843"/>
                <a:gd name="csY25" fmla="*/ 894353 h 1793631"/>
                <a:gd name="csX26" fmla="*/ 2186354 w 2438843"/>
                <a:gd name="csY26" fmla="*/ 500036 h 1793631"/>
                <a:gd name="csX27" fmla="*/ 2438401 w 2438843"/>
                <a:gd name="csY27" fmla="*/ 632625 h 1793631"/>
                <a:gd name="csX28" fmla="*/ 2110154 w 2438843"/>
                <a:gd name="csY28" fmla="*/ 240323 h 1793631"/>
                <a:gd name="csX29" fmla="*/ 2110154 w 2438843"/>
                <a:gd name="csY29" fmla="*/ 234461 h 1793631"/>
                <a:gd name="csX30" fmla="*/ 1969477 w 2438843"/>
                <a:gd name="csY30" fmla="*/ 0 h 1793631"/>
                <a:gd name="csX31" fmla="*/ 1858108 w 2438843"/>
                <a:gd name="csY31" fmla="*/ 128954 h 1793631"/>
                <a:gd name="csX32" fmla="*/ 1318847 w 2438843"/>
                <a:gd name="csY32" fmla="*/ 187569 h 1793631"/>
                <a:gd name="csX33" fmla="*/ 908539 w 2438843"/>
                <a:gd name="csY33" fmla="*/ 234461 h 1793631"/>
                <a:gd name="csX34" fmla="*/ 5862 w 2438843"/>
                <a:gd name="csY34" fmla="*/ 298938 h 1793631"/>
                <a:gd name="csX35" fmla="*/ 0 w 2438843"/>
                <a:gd name="csY35" fmla="*/ 580013 h 1793631"/>
                <a:gd name="csX0" fmla="*/ 128955 w 2438843"/>
                <a:gd name="csY0" fmla="*/ 649483 h 1664678"/>
                <a:gd name="csX1" fmla="*/ 457200 w 2438843"/>
                <a:gd name="csY1" fmla="*/ 1189893 h 1664678"/>
                <a:gd name="csX2" fmla="*/ 867508 w 2438843"/>
                <a:gd name="csY2" fmla="*/ 1664678 h 1664678"/>
                <a:gd name="csX3" fmla="*/ 521677 w 2438843"/>
                <a:gd name="csY3" fmla="*/ 1060188 h 1664678"/>
                <a:gd name="csX4" fmla="*/ 885093 w 2438843"/>
                <a:gd name="csY4" fmla="*/ 1447801 h 1664678"/>
                <a:gd name="csX5" fmla="*/ 685800 w 2438843"/>
                <a:gd name="csY5" fmla="*/ 1148863 h 1664678"/>
                <a:gd name="csX6" fmla="*/ 849923 w 2438843"/>
                <a:gd name="csY6" fmla="*/ 1189893 h 1664678"/>
                <a:gd name="csX7" fmla="*/ 1019908 w 2438843"/>
                <a:gd name="csY7" fmla="*/ 1377462 h 1664678"/>
                <a:gd name="csX8" fmla="*/ 1236785 w 2438843"/>
                <a:gd name="csY8" fmla="*/ 1459523 h 1664678"/>
                <a:gd name="csX9" fmla="*/ 1096108 w 2438843"/>
                <a:gd name="csY9" fmla="*/ 1266093 h 1664678"/>
                <a:gd name="csX10" fmla="*/ 1014047 w 2438843"/>
                <a:gd name="csY10" fmla="*/ 1084385 h 1664678"/>
                <a:gd name="csX11" fmla="*/ 1354016 w 2438843"/>
                <a:gd name="csY11" fmla="*/ 1406770 h 1664678"/>
                <a:gd name="csX12" fmla="*/ 961292 w 2438843"/>
                <a:gd name="csY12" fmla="*/ 762001 h 1664678"/>
                <a:gd name="csX13" fmla="*/ 1318846 w 2438843"/>
                <a:gd name="csY13" fmla="*/ 1072662 h 1664678"/>
                <a:gd name="csX14" fmla="*/ 1236785 w 2438843"/>
                <a:gd name="csY14" fmla="*/ 495722 h 1664678"/>
                <a:gd name="csX15" fmla="*/ 1693985 w 2438843"/>
                <a:gd name="csY15" fmla="*/ 1135451 h 1664678"/>
                <a:gd name="csX16" fmla="*/ 1518139 w 2438843"/>
                <a:gd name="csY16" fmla="*/ 570985 h 1664678"/>
                <a:gd name="csX17" fmla="*/ 2121877 w 2438843"/>
                <a:gd name="csY17" fmla="*/ 1330570 h 1664678"/>
                <a:gd name="csX18" fmla="*/ 1817077 w 2438843"/>
                <a:gd name="csY18" fmla="*/ 773724 h 1664678"/>
                <a:gd name="csX19" fmla="*/ 1916723 w 2438843"/>
                <a:gd name="csY19" fmla="*/ 879231 h 1664678"/>
                <a:gd name="csX20" fmla="*/ 2180493 w 2438843"/>
                <a:gd name="csY20" fmla="*/ 1060939 h 1664678"/>
                <a:gd name="csX21" fmla="*/ 2426677 w 2438843"/>
                <a:gd name="csY21" fmla="*/ 1184031 h 1664678"/>
                <a:gd name="csX22" fmla="*/ 1875692 w 2438843"/>
                <a:gd name="csY22" fmla="*/ 521373 h 1664678"/>
                <a:gd name="csX23" fmla="*/ 2356339 w 2438843"/>
                <a:gd name="csY23" fmla="*/ 914847 h 1664678"/>
                <a:gd name="csX24" fmla="*/ 1998786 w 2438843"/>
                <a:gd name="csY24" fmla="*/ 362383 h 1664678"/>
                <a:gd name="csX25" fmla="*/ 2438399 w 2438843"/>
                <a:gd name="csY25" fmla="*/ 765400 h 1664678"/>
                <a:gd name="csX26" fmla="*/ 2186354 w 2438843"/>
                <a:gd name="csY26" fmla="*/ 371083 h 1664678"/>
                <a:gd name="csX27" fmla="*/ 2438401 w 2438843"/>
                <a:gd name="csY27" fmla="*/ 503672 h 1664678"/>
                <a:gd name="csX28" fmla="*/ 2110154 w 2438843"/>
                <a:gd name="csY28" fmla="*/ 111370 h 1664678"/>
                <a:gd name="csX29" fmla="*/ 2110154 w 2438843"/>
                <a:gd name="csY29" fmla="*/ 105508 h 1664678"/>
                <a:gd name="csX30" fmla="*/ 1858108 w 2438843"/>
                <a:gd name="csY30" fmla="*/ 1 h 1664678"/>
                <a:gd name="csX31" fmla="*/ 1318847 w 2438843"/>
                <a:gd name="csY31" fmla="*/ 58616 h 1664678"/>
                <a:gd name="csX32" fmla="*/ 908539 w 2438843"/>
                <a:gd name="csY32" fmla="*/ 105508 h 1664678"/>
                <a:gd name="csX33" fmla="*/ 5862 w 2438843"/>
                <a:gd name="csY33" fmla="*/ 169985 h 1664678"/>
                <a:gd name="csX34" fmla="*/ 0 w 2438843"/>
                <a:gd name="csY34" fmla="*/ 451060 h 1664678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1858108 w 2438843"/>
                <a:gd name="csY30" fmla="*/ 31699 h 1696376"/>
                <a:gd name="csX31" fmla="*/ 1318847 w 2438843"/>
                <a:gd name="csY31" fmla="*/ 0 h 1696376"/>
                <a:gd name="csX32" fmla="*/ 908539 w 2438843"/>
                <a:gd name="csY32" fmla="*/ 137206 h 1696376"/>
                <a:gd name="csX33" fmla="*/ 5862 w 2438843"/>
                <a:gd name="csY33" fmla="*/ 201683 h 1696376"/>
                <a:gd name="csX34" fmla="*/ 0 w 2438843"/>
                <a:gd name="csY34" fmla="*/ 482758 h 1696376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1858108 w 2438843"/>
                <a:gd name="csY30" fmla="*/ 31699 h 1696376"/>
                <a:gd name="csX31" fmla="*/ 1318847 w 2438843"/>
                <a:gd name="csY31" fmla="*/ 0 h 1696376"/>
                <a:gd name="csX32" fmla="*/ 797170 w 2438843"/>
                <a:gd name="csY32" fmla="*/ 69470 h 1696376"/>
                <a:gd name="csX33" fmla="*/ 5862 w 2438843"/>
                <a:gd name="csY33" fmla="*/ 201683 h 1696376"/>
                <a:gd name="csX34" fmla="*/ 0 w 2438843"/>
                <a:gd name="csY34" fmla="*/ 482758 h 1696376"/>
                <a:gd name="csX0" fmla="*/ 128955 w 2438843"/>
                <a:gd name="csY0" fmla="*/ 681181 h 1696376"/>
                <a:gd name="csX1" fmla="*/ 457200 w 2438843"/>
                <a:gd name="csY1" fmla="*/ 1221591 h 1696376"/>
                <a:gd name="csX2" fmla="*/ 867508 w 2438843"/>
                <a:gd name="csY2" fmla="*/ 1696376 h 1696376"/>
                <a:gd name="csX3" fmla="*/ 521677 w 2438843"/>
                <a:gd name="csY3" fmla="*/ 1091886 h 1696376"/>
                <a:gd name="csX4" fmla="*/ 885093 w 2438843"/>
                <a:gd name="csY4" fmla="*/ 1479499 h 1696376"/>
                <a:gd name="csX5" fmla="*/ 685800 w 2438843"/>
                <a:gd name="csY5" fmla="*/ 1180561 h 1696376"/>
                <a:gd name="csX6" fmla="*/ 849923 w 2438843"/>
                <a:gd name="csY6" fmla="*/ 1221591 h 1696376"/>
                <a:gd name="csX7" fmla="*/ 1019908 w 2438843"/>
                <a:gd name="csY7" fmla="*/ 1409160 h 1696376"/>
                <a:gd name="csX8" fmla="*/ 1236785 w 2438843"/>
                <a:gd name="csY8" fmla="*/ 1491221 h 1696376"/>
                <a:gd name="csX9" fmla="*/ 1096108 w 2438843"/>
                <a:gd name="csY9" fmla="*/ 1297791 h 1696376"/>
                <a:gd name="csX10" fmla="*/ 1014047 w 2438843"/>
                <a:gd name="csY10" fmla="*/ 1116083 h 1696376"/>
                <a:gd name="csX11" fmla="*/ 1354016 w 2438843"/>
                <a:gd name="csY11" fmla="*/ 1438468 h 1696376"/>
                <a:gd name="csX12" fmla="*/ 961292 w 2438843"/>
                <a:gd name="csY12" fmla="*/ 793699 h 1696376"/>
                <a:gd name="csX13" fmla="*/ 1318846 w 2438843"/>
                <a:gd name="csY13" fmla="*/ 1104360 h 1696376"/>
                <a:gd name="csX14" fmla="*/ 1236785 w 2438843"/>
                <a:gd name="csY14" fmla="*/ 527420 h 1696376"/>
                <a:gd name="csX15" fmla="*/ 1693985 w 2438843"/>
                <a:gd name="csY15" fmla="*/ 1167149 h 1696376"/>
                <a:gd name="csX16" fmla="*/ 1518139 w 2438843"/>
                <a:gd name="csY16" fmla="*/ 602683 h 1696376"/>
                <a:gd name="csX17" fmla="*/ 2121877 w 2438843"/>
                <a:gd name="csY17" fmla="*/ 1362268 h 1696376"/>
                <a:gd name="csX18" fmla="*/ 1817077 w 2438843"/>
                <a:gd name="csY18" fmla="*/ 805422 h 1696376"/>
                <a:gd name="csX19" fmla="*/ 1916723 w 2438843"/>
                <a:gd name="csY19" fmla="*/ 910929 h 1696376"/>
                <a:gd name="csX20" fmla="*/ 2180493 w 2438843"/>
                <a:gd name="csY20" fmla="*/ 1092637 h 1696376"/>
                <a:gd name="csX21" fmla="*/ 2426677 w 2438843"/>
                <a:gd name="csY21" fmla="*/ 1215729 h 1696376"/>
                <a:gd name="csX22" fmla="*/ 1875692 w 2438843"/>
                <a:gd name="csY22" fmla="*/ 553071 h 1696376"/>
                <a:gd name="csX23" fmla="*/ 2356339 w 2438843"/>
                <a:gd name="csY23" fmla="*/ 946545 h 1696376"/>
                <a:gd name="csX24" fmla="*/ 1998786 w 2438843"/>
                <a:gd name="csY24" fmla="*/ 394081 h 1696376"/>
                <a:gd name="csX25" fmla="*/ 2438399 w 2438843"/>
                <a:gd name="csY25" fmla="*/ 797098 h 1696376"/>
                <a:gd name="csX26" fmla="*/ 2186354 w 2438843"/>
                <a:gd name="csY26" fmla="*/ 402781 h 1696376"/>
                <a:gd name="csX27" fmla="*/ 2438401 w 2438843"/>
                <a:gd name="csY27" fmla="*/ 535370 h 1696376"/>
                <a:gd name="csX28" fmla="*/ 2110154 w 2438843"/>
                <a:gd name="csY28" fmla="*/ 143068 h 1696376"/>
                <a:gd name="csX29" fmla="*/ 2110154 w 2438843"/>
                <a:gd name="csY29" fmla="*/ 137206 h 1696376"/>
                <a:gd name="csX30" fmla="*/ 2028092 w 2438843"/>
                <a:gd name="csY30" fmla="*/ 31699 h 1696376"/>
                <a:gd name="csX31" fmla="*/ 1318847 w 2438843"/>
                <a:gd name="csY31" fmla="*/ 0 h 1696376"/>
                <a:gd name="csX32" fmla="*/ 797170 w 2438843"/>
                <a:gd name="csY32" fmla="*/ 69470 h 1696376"/>
                <a:gd name="csX33" fmla="*/ 5862 w 2438843"/>
                <a:gd name="csY33" fmla="*/ 201683 h 1696376"/>
                <a:gd name="csX34" fmla="*/ 0 w 2438843"/>
                <a:gd name="csY34" fmla="*/ 482758 h 169637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  <a:cxn ang="0">
                  <a:pos x="csX30" y="csY30"/>
                </a:cxn>
                <a:cxn ang="0">
                  <a:pos x="csX31" y="csY31"/>
                </a:cxn>
                <a:cxn ang="0">
                  <a:pos x="csX32" y="csY32"/>
                </a:cxn>
                <a:cxn ang="0">
                  <a:pos x="csX33" y="csY33"/>
                </a:cxn>
                <a:cxn ang="0">
                  <a:pos x="csX34" y="csY34"/>
                </a:cxn>
              </a:cxnLst>
              <a:rect l="l" t="t" r="r" b="b"/>
              <a:pathLst>
                <a:path w="2438843" h="1696376">
                  <a:moveTo>
                    <a:pt x="128955" y="681181"/>
                  </a:moveTo>
                  <a:lnTo>
                    <a:pt x="457200" y="1221591"/>
                  </a:lnTo>
                  <a:lnTo>
                    <a:pt x="867508" y="1696376"/>
                  </a:lnTo>
                  <a:lnTo>
                    <a:pt x="521677" y="1091886"/>
                  </a:lnTo>
                  <a:lnTo>
                    <a:pt x="885093" y="1479499"/>
                  </a:lnTo>
                  <a:cubicBezTo>
                    <a:pt x="693616" y="1274345"/>
                    <a:pt x="853831" y="1379853"/>
                    <a:pt x="685800" y="1180561"/>
                  </a:cubicBezTo>
                  <a:lnTo>
                    <a:pt x="849923" y="1221591"/>
                  </a:lnTo>
                  <a:lnTo>
                    <a:pt x="1019908" y="1409160"/>
                  </a:lnTo>
                  <a:cubicBezTo>
                    <a:pt x="1024322" y="1414650"/>
                    <a:pt x="1236785" y="1491221"/>
                    <a:pt x="1236785" y="1491221"/>
                  </a:cubicBezTo>
                  <a:lnTo>
                    <a:pt x="1096108" y="1297791"/>
                  </a:lnTo>
                  <a:cubicBezTo>
                    <a:pt x="1064665" y="1128002"/>
                    <a:pt x="1014047" y="1204903"/>
                    <a:pt x="1014047" y="1116083"/>
                  </a:cubicBezTo>
                  <a:lnTo>
                    <a:pt x="1354016" y="1438468"/>
                  </a:lnTo>
                  <a:lnTo>
                    <a:pt x="961292" y="793699"/>
                  </a:lnTo>
                  <a:lnTo>
                    <a:pt x="1318846" y="1104360"/>
                  </a:lnTo>
                  <a:lnTo>
                    <a:pt x="1236785" y="527420"/>
                  </a:lnTo>
                  <a:lnTo>
                    <a:pt x="1693985" y="1167149"/>
                  </a:lnTo>
                  <a:lnTo>
                    <a:pt x="1518139" y="602683"/>
                  </a:lnTo>
                  <a:lnTo>
                    <a:pt x="2121877" y="1362268"/>
                  </a:lnTo>
                  <a:lnTo>
                    <a:pt x="1817077" y="805422"/>
                  </a:lnTo>
                  <a:cubicBezTo>
                    <a:pt x="1754723" y="693183"/>
                    <a:pt x="1775063" y="737073"/>
                    <a:pt x="1916723" y="910929"/>
                  </a:cubicBezTo>
                  <a:lnTo>
                    <a:pt x="2180493" y="1092637"/>
                  </a:lnTo>
                  <a:cubicBezTo>
                    <a:pt x="2262554" y="1133668"/>
                    <a:pt x="2477477" y="1305657"/>
                    <a:pt x="2426677" y="1215729"/>
                  </a:cubicBezTo>
                  <a:cubicBezTo>
                    <a:pt x="2375877" y="1125801"/>
                    <a:pt x="1875692" y="553071"/>
                    <a:pt x="1875692" y="553071"/>
                  </a:cubicBezTo>
                  <a:lnTo>
                    <a:pt x="2356339" y="946545"/>
                  </a:lnTo>
                  <a:cubicBezTo>
                    <a:pt x="2593418" y="1159308"/>
                    <a:pt x="1881682" y="323822"/>
                    <a:pt x="1998786" y="394081"/>
                  </a:cubicBezTo>
                  <a:lnTo>
                    <a:pt x="2438399" y="797098"/>
                  </a:lnTo>
                  <a:cubicBezTo>
                    <a:pt x="2383691" y="685729"/>
                    <a:pt x="2186354" y="446402"/>
                    <a:pt x="2186354" y="402781"/>
                  </a:cubicBezTo>
                  <a:cubicBezTo>
                    <a:pt x="2186354" y="359160"/>
                    <a:pt x="2451101" y="578655"/>
                    <a:pt x="2438401" y="535370"/>
                  </a:cubicBezTo>
                  <a:cubicBezTo>
                    <a:pt x="2425701" y="492085"/>
                    <a:pt x="2127739" y="168468"/>
                    <a:pt x="2110154" y="143068"/>
                  </a:cubicBezTo>
                  <a:lnTo>
                    <a:pt x="2110154" y="137206"/>
                  </a:lnTo>
                  <a:lnTo>
                    <a:pt x="2028092" y="31699"/>
                  </a:lnTo>
                  <a:lnTo>
                    <a:pt x="1318847" y="0"/>
                  </a:lnTo>
                  <a:lnTo>
                    <a:pt x="797170" y="69470"/>
                  </a:lnTo>
                  <a:lnTo>
                    <a:pt x="5862" y="201683"/>
                  </a:lnTo>
                  <a:cubicBezTo>
                    <a:pt x="5862" y="312935"/>
                    <a:pt x="0" y="371506"/>
                    <a:pt x="0" y="482758"/>
                  </a:cubicBezTo>
                </a:path>
              </a:pathLst>
            </a:custGeom>
            <a:solidFill>
              <a:srgbClr val="FF9900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A930FC3-2037-C7DC-B706-5F355051ECE4}"/>
                </a:ext>
              </a:extLst>
            </p:cNvPr>
            <p:cNvSpPr/>
            <p:nvPr/>
          </p:nvSpPr>
          <p:spPr>
            <a:xfrm>
              <a:off x="16031060" y="427185"/>
              <a:ext cx="1736972" cy="1319247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314489 w 2649416"/>
                <a:gd name="csY24" fmla="*/ 136410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89984 w 2649416"/>
                <a:gd name="csY0" fmla="*/ 673586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89984 w 2649416"/>
                <a:gd name="csY0" fmla="*/ 673586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74779 w 2694887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74779 w 2694887"/>
                <a:gd name="csY28" fmla="*/ 678369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129343 w 2694887"/>
                <a:gd name="csY28" fmla="*/ 663315 h 1693915"/>
                <a:gd name="csX0" fmla="*/ 235455 w 2694887"/>
                <a:gd name="csY0" fmla="*/ 673586 h 1693915"/>
                <a:gd name="csX1" fmla="*/ 590594 w 2694887"/>
                <a:gd name="csY1" fmla="*/ 1131207 h 1693915"/>
                <a:gd name="csX2" fmla="*/ 1000902 w 2694887"/>
                <a:gd name="csY2" fmla="*/ 1605992 h 1693915"/>
                <a:gd name="csX3" fmla="*/ 1188471 w 2694887"/>
                <a:gd name="csY3" fmla="*/ 1693915 h 1693915"/>
                <a:gd name="csX4" fmla="*/ 1018487 w 2694887"/>
                <a:gd name="csY4" fmla="*/ 1389115 h 1693915"/>
                <a:gd name="csX5" fmla="*/ 819194 w 2694887"/>
                <a:gd name="csY5" fmla="*/ 1090177 h 1693915"/>
                <a:gd name="csX6" fmla="*/ 983317 w 2694887"/>
                <a:gd name="csY6" fmla="*/ 1131207 h 1693915"/>
                <a:gd name="csX7" fmla="*/ 1153302 w 2694887"/>
                <a:gd name="csY7" fmla="*/ 1318776 h 1693915"/>
                <a:gd name="csX8" fmla="*/ 1370179 w 2694887"/>
                <a:gd name="csY8" fmla="*/ 1400837 h 1693915"/>
                <a:gd name="csX9" fmla="*/ 1229502 w 2694887"/>
                <a:gd name="csY9" fmla="*/ 1207407 h 1693915"/>
                <a:gd name="csX10" fmla="*/ 1147441 w 2694887"/>
                <a:gd name="csY10" fmla="*/ 1025699 h 1693915"/>
                <a:gd name="csX11" fmla="*/ 1487410 w 2694887"/>
                <a:gd name="csY11" fmla="*/ 1348084 h 1693915"/>
                <a:gd name="csX12" fmla="*/ 1094686 w 2694887"/>
                <a:gd name="csY12" fmla="*/ 703315 h 1693915"/>
                <a:gd name="csX13" fmla="*/ 1452240 w 2694887"/>
                <a:gd name="csY13" fmla="*/ 1013976 h 1693915"/>
                <a:gd name="csX14" fmla="*/ 2255271 w 2694887"/>
                <a:gd name="csY14" fmla="*/ 1271884 h 1693915"/>
                <a:gd name="csX15" fmla="*/ 1950471 w 2694887"/>
                <a:gd name="csY15" fmla="*/ 715038 h 1693915"/>
                <a:gd name="csX16" fmla="*/ 2050117 w 2694887"/>
                <a:gd name="csY16" fmla="*/ 820545 h 1693915"/>
                <a:gd name="csX17" fmla="*/ 2313887 w 2694887"/>
                <a:gd name="csY17" fmla="*/ 1002253 h 1693915"/>
                <a:gd name="csX18" fmla="*/ 2560071 w 2694887"/>
                <a:gd name="csY18" fmla="*/ 1125345 h 1693915"/>
                <a:gd name="csX19" fmla="*/ 2495594 w 2694887"/>
                <a:gd name="csY19" fmla="*/ 861576 h 1693915"/>
                <a:gd name="csX20" fmla="*/ 2436979 w 2694887"/>
                <a:gd name="csY20" fmla="*/ 562638 h 1693915"/>
                <a:gd name="csX21" fmla="*/ 2694887 w 2694887"/>
                <a:gd name="csY21" fmla="*/ 785376 h 1693915"/>
                <a:gd name="csX22" fmla="*/ 2689025 w 2694887"/>
                <a:gd name="csY22" fmla="*/ 744345 h 1693915"/>
                <a:gd name="csX23" fmla="*/ 2524902 w 2694887"/>
                <a:gd name="csY23" fmla="*/ 410238 h 1693915"/>
                <a:gd name="csX24" fmla="*/ 2316300 w 2694887"/>
                <a:gd name="csY24" fmla="*/ 0 h 1693915"/>
                <a:gd name="csX25" fmla="*/ 1169249 w 2694887"/>
                <a:gd name="csY25" fmla="*/ 61874 h 1693915"/>
                <a:gd name="csX26" fmla="*/ 139256 w 2694887"/>
                <a:gd name="csY26" fmla="*/ 111299 h 1693915"/>
                <a:gd name="csX27" fmla="*/ 0 w 2694887"/>
                <a:gd name="csY27" fmla="*/ 384846 h 1693915"/>
                <a:gd name="csX28" fmla="*/ 102060 w 2694887"/>
                <a:gd name="csY28" fmla="*/ 580527 h 1693915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</a:cxnLst>
              <a:rect l="l" t="t" r="r" b="b"/>
              <a:pathLst>
                <a:path w="2694887" h="1693915">
                  <a:moveTo>
                    <a:pt x="235455" y="673586"/>
                  </a:moveTo>
                  <a:lnTo>
                    <a:pt x="590594" y="1131207"/>
                  </a:lnTo>
                  <a:lnTo>
                    <a:pt x="1000902" y="1605992"/>
                  </a:lnTo>
                  <a:lnTo>
                    <a:pt x="1188471" y="1693915"/>
                  </a:lnTo>
                  <a:lnTo>
                    <a:pt x="1018487" y="1389115"/>
                  </a:lnTo>
                  <a:cubicBezTo>
                    <a:pt x="827010" y="1183961"/>
                    <a:pt x="987225" y="1289469"/>
                    <a:pt x="819194" y="1090177"/>
                  </a:cubicBezTo>
                  <a:lnTo>
                    <a:pt x="983317" y="1131207"/>
                  </a:lnTo>
                  <a:lnTo>
                    <a:pt x="1153302" y="1318776"/>
                  </a:lnTo>
                  <a:cubicBezTo>
                    <a:pt x="1157716" y="1324266"/>
                    <a:pt x="1370179" y="1400837"/>
                    <a:pt x="1370179" y="1400837"/>
                  </a:cubicBezTo>
                  <a:lnTo>
                    <a:pt x="1229502" y="1207407"/>
                  </a:lnTo>
                  <a:cubicBezTo>
                    <a:pt x="1198059" y="1037618"/>
                    <a:pt x="1147441" y="1114519"/>
                    <a:pt x="1147441" y="1025699"/>
                  </a:cubicBezTo>
                  <a:lnTo>
                    <a:pt x="1487410" y="1348084"/>
                  </a:lnTo>
                  <a:lnTo>
                    <a:pt x="1094686" y="703315"/>
                  </a:lnTo>
                  <a:lnTo>
                    <a:pt x="1452240" y="1013976"/>
                  </a:lnTo>
                  <a:lnTo>
                    <a:pt x="2255271" y="1271884"/>
                  </a:lnTo>
                  <a:lnTo>
                    <a:pt x="1950471" y="715038"/>
                  </a:lnTo>
                  <a:cubicBezTo>
                    <a:pt x="1888117" y="602799"/>
                    <a:pt x="1908457" y="646689"/>
                    <a:pt x="2050117" y="820545"/>
                  </a:cubicBezTo>
                  <a:lnTo>
                    <a:pt x="2313887" y="1002253"/>
                  </a:lnTo>
                  <a:cubicBezTo>
                    <a:pt x="2395948" y="1043284"/>
                    <a:pt x="2558228" y="1217074"/>
                    <a:pt x="2560071" y="1125345"/>
                  </a:cubicBezTo>
                  <a:cubicBezTo>
                    <a:pt x="2561302" y="1064074"/>
                    <a:pt x="2495594" y="861576"/>
                    <a:pt x="2495594" y="861576"/>
                  </a:cubicBezTo>
                  <a:lnTo>
                    <a:pt x="2436979" y="562638"/>
                  </a:lnTo>
                  <a:cubicBezTo>
                    <a:pt x="2674058" y="775401"/>
                    <a:pt x="2577783" y="715117"/>
                    <a:pt x="2694887" y="785376"/>
                  </a:cubicBezTo>
                  <a:lnTo>
                    <a:pt x="2689025" y="744345"/>
                  </a:lnTo>
                  <a:cubicBezTo>
                    <a:pt x="2634317" y="632976"/>
                    <a:pt x="2587023" y="534295"/>
                    <a:pt x="2524902" y="410238"/>
                  </a:cubicBezTo>
                  <a:cubicBezTo>
                    <a:pt x="2462781" y="286181"/>
                    <a:pt x="2542242" y="58061"/>
                    <a:pt x="2316300" y="0"/>
                  </a:cubicBezTo>
                  <a:lnTo>
                    <a:pt x="1169249" y="61874"/>
                  </a:lnTo>
                  <a:lnTo>
                    <a:pt x="139256" y="111299"/>
                  </a:lnTo>
                  <a:cubicBezTo>
                    <a:pt x="-16294" y="172376"/>
                    <a:pt x="46419" y="293664"/>
                    <a:pt x="0" y="384846"/>
                  </a:cubicBezTo>
                  <a:lnTo>
                    <a:pt x="102060" y="580527"/>
                  </a:lnTo>
                </a:path>
              </a:pathLst>
            </a:custGeom>
            <a:solidFill>
              <a:srgbClr val="FFCC00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707884BA-379C-74A8-4299-67B16EA1D89E}"/>
                </a:ext>
              </a:extLst>
            </p:cNvPr>
            <p:cNvSpPr/>
            <p:nvPr/>
          </p:nvSpPr>
          <p:spPr>
            <a:xfrm rot="21426057">
              <a:off x="16630156" y="433002"/>
              <a:ext cx="1707664" cy="1271059"/>
            </a:xfrm>
            <a:custGeom>
              <a:avLst/>
              <a:gdLst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545123 w 2649416"/>
                <a:gd name="csY7" fmla="*/ 1406769 h 2045677"/>
                <a:gd name="csX8" fmla="*/ 468923 w 2649416"/>
                <a:gd name="csY8" fmla="*/ 1184031 h 2045677"/>
                <a:gd name="csX9" fmla="*/ 468923 w 2649416"/>
                <a:gd name="csY9" fmla="*/ 978877 h 2045677"/>
                <a:gd name="csX10" fmla="*/ 937846 w 2649416"/>
                <a:gd name="csY10" fmla="*/ 1318846 h 2045677"/>
                <a:gd name="csX11" fmla="*/ 1166446 w 2649416"/>
                <a:gd name="csY11" fmla="*/ 1600200 h 2045677"/>
                <a:gd name="csX12" fmla="*/ 1178170 w 2649416"/>
                <a:gd name="csY12" fmla="*/ 1617784 h 2045677"/>
                <a:gd name="csX13" fmla="*/ 1184031 w 2649416"/>
                <a:gd name="csY13" fmla="*/ 1395046 h 2045677"/>
                <a:gd name="csX14" fmla="*/ 1154723 w 2649416"/>
                <a:gd name="csY14" fmla="*/ 1201615 h 2045677"/>
                <a:gd name="csX15" fmla="*/ 1441939 w 2649416"/>
                <a:gd name="csY15" fmla="*/ 1535723 h 2045677"/>
                <a:gd name="csX16" fmla="*/ 838200 w 2649416"/>
                <a:gd name="csY16" fmla="*/ 656492 h 2045677"/>
                <a:gd name="csX17" fmla="*/ 1260231 w 2649416"/>
                <a:gd name="csY17" fmla="*/ 920261 h 2045677"/>
                <a:gd name="csX18" fmla="*/ 2209800 w 2649416"/>
                <a:gd name="csY18" fmla="*/ 1459523 h 2045677"/>
                <a:gd name="csX19" fmla="*/ 1905000 w 2649416"/>
                <a:gd name="csY19" fmla="*/ 902677 h 2045677"/>
                <a:gd name="csX20" fmla="*/ 2004646 w 2649416"/>
                <a:gd name="csY20" fmla="*/ 1008184 h 2045677"/>
                <a:gd name="csX21" fmla="*/ 2268416 w 2649416"/>
                <a:gd name="csY21" fmla="*/ 1189892 h 2045677"/>
                <a:gd name="csX22" fmla="*/ 2514600 w 2649416"/>
                <a:gd name="csY22" fmla="*/ 1312984 h 2045677"/>
                <a:gd name="csX23" fmla="*/ 2450123 w 2649416"/>
                <a:gd name="csY23" fmla="*/ 1049215 h 2045677"/>
                <a:gd name="csX24" fmla="*/ 2391508 w 2649416"/>
                <a:gd name="csY24" fmla="*/ 750277 h 2045677"/>
                <a:gd name="csX25" fmla="*/ 2649416 w 2649416"/>
                <a:gd name="csY25" fmla="*/ 973015 h 2045677"/>
                <a:gd name="csX26" fmla="*/ 2643554 w 2649416"/>
                <a:gd name="csY26" fmla="*/ 931984 h 2045677"/>
                <a:gd name="csX27" fmla="*/ 2479431 w 2649416"/>
                <a:gd name="csY27" fmla="*/ 597877 h 2045677"/>
                <a:gd name="csX28" fmla="*/ 2250831 w 2649416"/>
                <a:gd name="csY28" fmla="*/ 316523 h 2045677"/>
                <a:gd name="csX29" fmla="*/ 2198077 w 2649416"/>
                <a:gd name="csY29" fmla="*/ 240323 h 2045677"/>
                <a:gd name="csX30" fmla="*/ 2198077 w 2649416"/>
                <a:gd name="csY30" fmla="*/ 234461 h 2045677"/>
                <a:gd name="csX31" fmla="*/ 2057400 w 2649416"/>
                <a:gd name="csY31" fmla="*/ 0 h 2045677"/>
                <a:gd name="csX32" fmla="*/ 1946031 w 2649416"/>
                <a:gd name="csY32" fmla="*/ 128954 h 2045677"/>
                <a:gd name="csX33" fmla="*/ 1406770 w 2649416"/>
                <a:gd name="csY33" fmla="*/ 187569 h 2045677"/>
                <a:gd name="csX34" fmla="*/ 996462 w 2649416"/>
                <a:gd name="csY34" fmla="*/ 234461 h 2045677"/>
                <a:gd name="csX35" fmla="*/ 93785 w 2649416"/>
                <a:gd name="csY35" fmla="*/ 298938 h 2045677"/>
                <a:gd name="csX36" fmla="*/ 0 w 2649416"/>
                <a:gd name="csY36" fmla="*/ 369277 h 2045677"/>
                <a:gd name="csX37" fmla="*/ 29308 w 2649416"/>
                <a:gd name="csY37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1184031 h 2045677"/>
                <a:gd name="csX8" fmla="*/ 468923 w 2649416"/>
                <a:gd name="csY8" fmla="*/ 978877 h 2045677"/>
                <a:gd name="csX9" fmla="*/ 937846 w 2649416"/>
                <a:gd name="csY9" fmla="*/ 1318846 h 2045677"/>
                <a:gd name="csX10" fmla="*/ 1166446 w 2649416"/>
                <a:gd name="csY10" fmla="*/ 1600200 h 2045677"/>
                <a:gd name="csX11" fmla="*/ 1178170 w 2649416"/>
                <a:gd name="csY11" fmla="*/ 1617784 h 2045677"/>
                <a:gd name="csX12" fmla="*/ 1184031 w 2649416"/>
                <a:gd name="csY12" fmla="*/ 1395046 h 2045677"/>
                <a:gd name="csX13" fmla="*/ 1154723 w 2649416"/>
                <a:gd name="csY13" fmla="*/ 1201615 h 2045677"/>
                <a:gd name="csX14" fmla="*/ 1441939 w 2649416"/>
                <a:gd name="csY14" fmla="*/ 1535723 h 2045677"/>
                <a:gd name="csX15" fmla="*/ 838200 w 2649416"/>
                <a:gd name="csY15" fmla="*/ 656492 h 2045677"/>
                <a:gd name="csX16" fmla="*/ 1260231 w 2649416"/>
                <a:gd name="csY16" fmla="*/ 920261 h 2045677"/>
                <a:gd name="csX17" fmla="*/ 2209800 w 2649416"/>
                <a:gd name="csY17" fmla="*/ 1459523 h 2045677"/>
                <a:gd name="csX18" fmla="*/ 1905000 w 2649416"/>
                <a:gd name="csY18" fmla="*/ 902677 h 2045677"/>
                <a:gd name="csX19" fmla="*/ 2004646 w 2649416"/>
                <a:gd name="csY19" fmla="*/ 1008184 h 2045677"/>
                <a:gd name="csX20" fmla="*/ 2268416 w 2649416"/>
                <a:gd name="csY20" fmla="*/ 1189892 h 2045677"/>
                <a:gd name="csX21" fmla="*/ 2514600 w 2649416"/>
                <a:gd name="csY21" fmla="*/ 1312984 h 2045677"/>
                <a:gd name="csX22" fmla="*/ 2450123 w 2649416"/>
                <a:gd name="csY22" fmla="*/ 1049215 h 2045677"/>
                <a:gd name="csX23" fmla="*/ 2391508 w 2649416"/>
                <a:gd name="csY23" fmla="*/ 750277 h 2045677"/>
                <a:gd name="csX24" fmla="*/ 2649416 w 2649416"/>
                <a:gd name="csY24" fmla="*/ 973015 h 2045677"/>
                <a:gd name="csX25" fmla="*/ 2643554 w 2649416"/>
                <a:gd name="csY25" fmla="*/ 931984 h 2045677"/>
                <a:gd name="csX26" fmla="*/ 2479431 w 2649416"/>
                <a:gd name="csY26" fmla="*/ 597877 h 2045677"/>
                <a:gd name="csX27" fmla="*/ 2250831 w 2649416"/>
                <a:gd name="csY27" fmla="*/ 316523 h 2045677"/>
                <a:gd name="csX28" fmla="*/ 2198077 w 2649416"/>
                <a:gd name="csY28" fmla="*/ 240323 h 2045677"/>
                <a:gd name="csX29" fmla="*/ 2198077 w 2649416"/>
                <a:gd name="csY29" fmla="*/ 234461 h 2045677"/>
                <a:gd name="csX30" fmla="*/ 2057400 w 2649416"/>
                <a:gd name="csY30" fmla="*/ 0 h 2045677"/>
                <a:gd name="csX31" fmla="*/ 1946031 w 2649416"/>
                <a:gd name="csY31" fmla="*/ 128954 h 2045677"/>
                <a:gd name="csX32" fmla="*/ 1406770 w 2649416"/>
                <a:gd name="csY32" fmla="*/ 187569 h 2045677"/>
                <a:gd name="csX33" fmla="*/ 996462 w 2649416"/>
                <a:gd name="csY33" fmla="*/ 234461 h 2045677"/>
                <a:gd name="csX34" fmla="*/ 93785 w 2649416"/>
                <a:gd name="csY34" fmla="*/ 298938 h 2045677"/>
                <a:gd name="csX35" fmla="*/ 0 w 2649416"/>
                <a:gd name="csY35" fmla="*/ 369277 h 2045677"/>
                <a:gd name="csX36" fmla="*/ 29308 w 2649416"/>
                <a:gd name="csY36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178170 w 2649416"/>
                <a:gd name="csY10" fmla="*/ 1617784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66446 w 2649416"/>
                <a:gd name="csY9" fmla="*/ 1600200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1354016 w 2649416"/>
                <a:gd name="csY6" fmla="*/ 1787769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54723 w 2649416"/>
                <a:gd name="csY12" fmla="*/ 1201615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2045677"/>
                <a:gd name="csX1" fmla="*/ 545123 w 2649416"/>
                <a:gd name="csY1" fmla="*/ 1318846 h 2045677"/>
                <a:gd name="csX2" fmla="*/ 955431 w 2649416"/>
                <a:gd name="csY2" fmla="*/ 1793631 h 2045677"/>
                <a:gd name="csX3" fmla="*/ 1143000 w 2649416"/>
                <a:gd name="csY3" fmla="*/ 1881554 h 2045677"/>
                <a:gd name="csX4" fmla="*/ 1482970 w 2649416"/>
                <a:gd name="csY4" fmla="*/ 2045677 h 2045677"/>
                <a:gd name="csX5" fmla="*/ 1430216 w 2649416"/>
                <a:gd name="csY5" fmla="*/ 1811215 h 2045677"/>
                <a:gd name="csX6" fmla="*/ 973016 w 2649416"/>
                <a:gd name="csY6" fmla="*/ 1576754 h 2045677"/>
                <a:gd name="csX7" fmla="*/ 468923 w 2649416"/>
                <a:gd name="csY7" fmla="*/ 978877 h 2045677"/>
                <a:gd name="csX8" fmla="*/ 937846 w 2649416"/>
                <a:gd name="csY8" fmla="*/ 1318846 h 2045677"/>
                <a:gd name="csX9" fmla="*/ 1107831 w 2649416"/>
                <a:gd name="csY9" fmla="*/ 1506415 h 2045677"/>
                <a:gd name="csX10" fmla="*/ 1324708 w 2649416"/>
                <a:gd name="csY10" fmla="*/ 1588476 h 2045677"/>
                <a:gd name="csX11" fmla="*/ 1184031 w 2649416"/>
                <a:gd name="csY11" fmla="*/ 1395046 h 2045677"/>
                <a:gd name="csX12" fmla="*/ 1101970 w 2649416"/>
                <a:gd name="csY12" fmla="*/ 1213338 h 2045677"/>
                <a:gd name="csX13" fmla="*/ 1441939 w 2649416"/>
                <a:gd name="csY13" fmla="*/ 1535723 h 2045677"/>
                <a:gd name="csX14" fmla="*/ 838200 w 2649416"/>
                <a:gd name="csY14" fmla="*/ 656492 h 2045677"/>
                <a:gd name="csX15" fmla="*/ 1260231 w 2649416"/>
                <a:gd name="csY15" fmla="*/ 920261 h 2045677"/>
                <a:gd name="csX16" fmla="*/ 2209800 w 2649416"/>
                <a:gd name="csY16" fmla="*/ 1459523 h 2045677"/>
                <a:gd name="csX17" fmla="*/ 1905000 w 2649416"/>
                <a:gd name="csY17" fmla="*/ 902677 h 2045677"/>
                <a:gd name="csX18" fmla="*/ 2004646 w 2649416"/>
                <a:gd name="csY18" fmla="*/ 1008184 h 2045677"/>
                <a:gd name="csX19" fmla="*/ 2268416 w 2649416"/>
                <a:gd name="csY19" fmla="*/ 1189892 h 2045677"/>
                <a:gd name="csX20" fmla="*/ 2514600 w 2649416"/>
                <a:gd name="csY20" fmla="*/ 1312984 h 2045677"/>
                <a:gd name="csX21" fmla="*/ 2450123 w 2649416"/>
                <a:gd name="csY21" fmla="*/ 1049215 h 2045677"/>
                <a:gd name="csX22" fmla="*/ 2391508 w 2649416"/>
                <a:gd name="csY22" fmla="*/ 750277 h 2045677"/>
                <a:gd name="csX23" fmla="*/ 2649416 w 2649416"/>
                <a:gd name="csY23" fmla="*/ 973015 h 2045677"/>
                <a:gd name="csX24" fmla="*/ 2643554 w 2649416"/>
                <a:gd name="csY24" fmla="*/ 931984 h 2045677"/>
                <a:gd name="csX25" fmla="*/ 2479431 w 2649416"/>
                <a:gd name="csY25" fmla="*/ 597877 h 2045677"/>
                <a:gd name="csX26" fmla="*/ 2250831 w 2649416"/>
                <a:gd name="csY26" fmla="*/ 316523 h 2045677"/>
                <a:gd name="csX27" fmla="*/ 2198077 w 2649416"/>
                <a:gd name="csY27" fmla="*/ 240323 h 2045677"/>
                <a:gd name="csX28" fmla="*/ 2198077 w 2649416"/>
                <a:gd name="csY28" fmla="*/ 234461 h 2045677"/>
                <a:gd name="csX29" fmla="*/ 2057400 w 2649416"/>
                <a:gd name="csY29" fmla="*/ 0 h 2045677"/>
                <a:gd name="csX30" fmla="*/ 1946031 w 2649416"/>
                <a:gd name="csY30" fmla="*/ 128954 h 2045677"/>
                <a:gd name="csX31" fmla="*/ 1406770 w 2649416"/>
                <a:gd name="csY31" fmla="*/ 187569 h 2045677"/>
                <a:gd name="csX32" fmla="*/ 996462 w 2649416"/>
                <a:gd name="csY32" fmla="*/ 234461 h 2045677"/>
                <a:gd name="csX33" fmla="*/ 93785 w 2649416"/>
                <a:gd name="csY33" fmla="*/ 298938 h 2045677"/>
                <a:gd name="csX34" fmla="*/ 0 w 2649416"/>
                <a:gd name="csY34" fmla="*/ 369277 h 2045677"/>
                <a:gd name="csX35" fmla="*/ 29308 w 2649416"/>
                <a:gd name="csY35" fmla="*/ 369277 h 2045677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1430216 w 2649416"/>
                <a:gd name="csY4" fmla="*/ 1811215 h 1881554"/>
                <a:gd name="csX5" fmla="*/ 973016 w 2649416"/>
                <a:gd name="csY5" fmla="*/ 1576754 h 1881554"/>
                <a:gd name="csX6" fmla="*/ 468923 w 2649416"/>
                <a:gd name="csY6" fmla="*/ 978877 h 1881554"/>
                <a:gd name="csX7" fmla="*/ 937846 w 2649416"/>
                <a:gd name="csY7" fmla="*/ 1318846 h 1881554"/>
                <a:gd name="csX8" fmla="*/ 1107831 w 2649416"/>
                <a:gd name="csY8" fmla="*/ 1506415 h 1881554"/>
                <a:gd name="csX9" fmla="*/ 1324708 w 2649416"/>
                <a:gd name="csY9" fmla="*/ 1588476 h 1881554"/>
                <a:gd name="csX10" fmla="*/ 1184031 w 2649416"/>
                <a:gd name="csY10" fmla="*/ 1395046 h 1881554"/>
                <a:gd name="csX11" fmla="*/ 1101970 w 2649416"/>
                <a:gd name="csY11" fmla="*/ 1213338 h 1881554"/>
                <a:gd name="csX12" fmla="*/ 1441939 w 2649416"/>
                <a:gd name="csY12" fmla="*/ 1535723 h 1881554"/>
                <a:gd name="csX13" fmla="*/ 838200 w 2649416"/>
                <a:gd name="csY13" fmla="*/ 656492 h 1881554"/>
                <a:gd name="csX14" fmla="*/ 1260231 w 2649416"/>
                <a:gd name="csY14" fmla="*/ 920261 h 1881554"/>
                <a:gd name="csX15" fmla="*/ 2209800 w 2649416"/>
                <a:gd name="csY15" fmla="*/ 1459523 h 1881554"/>
                <a:gd name="csX16" fmla="*/ 1905000 w 2649416"/>
                <a:gd name="csY16" fmla="*/ 902677 h 1881554"/>
                <a:gd name="csX17" fmla="*/ 2004646 w 2649416"/>
                <a:gd name="csY17" fmla="*/ 1008184 h 1881554"/>
                <a:gd name="csX18" fmla="*/ 2268416 w 2649416"/>
                <a:gd name="csY18" fmla="*/ 1189892 h 1881554"/>
                <a:gd name="csX19" fmla="*/ 2514600 w 2649416"/>
                <a:gd name="csY19" fmla="*/ 1312984 h 1881554"/>
                <a:gd name="csX20" fmla="*/ 2450123 w 2649416"/>
                <a:gd name="csY20" fmla="*/ 1049215 h 1881554"/>
                <a:gd name="csX21" fmla="*/ 2391508 w 2649416"/>
                <a:gd name="csY21" fmla="*/ 750277 h 1881554"/>
                <a:gd name="csX22" fmla="*/ 2649416 w 2649416"/>
                <a:gd name="csY22" fmla="*/ 973015 h 1881554"/>
                <a:gd name="csX23" fmla="*/ 2643554 w 2649416"/>
                <a:gd name="csY23" fmla="*/ 931984 h 1881554"/>
                <a:gd name="csX24" fmla="*/ 2479431 w 2649416"/>
                <a:gd name="csY24" fmla="*/ 597877 h 1881554"/>
                <a:gd name="csX25" fmla="*/ 2250831 w 2649416"/>
                <a:gd name="csY25" fmla="*/ 316523 h 1881554"/>
                <a:gd name="csX26" fmla="*/ 2198077 w 2649416"/>
                <a:gd name="csY26" fmla="*/ 240323 h 1881554"/>
                <a:gd name="csX27" fmla="*/ 2198077 w 2649416"/>
                <a:gd name="csY27" fmla="*/ 234461 h 1881554"/>
                <a:gd name="csX28" fmla="*/ 2057400 w 2649416"/>
                <a:gd name="csY28" fmla="*/ 0 h 1881554"/>
                <a:gd name="csX29" fmla="*/ 1946031 w 2649416"/>
                <a:gd name="csY29" fmla="*/ 128954 h 1881554"/>
                <a:gd name="csX30" fmla="*/ 1406770 w 2649416"/>
                <a:gd name="csY30" fmla="*/ 187569 h 1881554"/>
                <a:gd name="csX31" fmla="*/ 996462 w 2649416"/>
                <a:gd name="csY31" fmla="*/ 234461 h 1881554"/>
                <a:gd name="csX32" fmla="*/ 93785 w 2649416"/>
                <a:gd name="csY32" fmla="*/ 298938 h 1881554"/>
                <a:gd name="csX33" fmla="*/ 0 w 2649416"/>
                <a:gd name="csY33" fmla="*/ 369277 h 1881554"/>
                <a:gd name="csX34" fmla="*/ 29308 w 2649416"/>
                <a:gd name="csY34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468923 w 2649416"/>
                <a:gd name="csY5" fmla="*/ 978877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838200 w 2649416"/>
                <a:gd name="csY12" fmla="*/ 656492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260231 w 2649416"/>
                <a:gd name="csY13" fmla="*/ 920261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545123 h 1881554"/>
                <a:gd name="csX1" fmla="*/ 545123 w 2649416"/>
                <a:gd name="csY1" fmla="*/ 1318846 h 1881554"/>
                <a:gd name="csX2" fmla="*/ 955431 w 2649416"/>
                <a:gd name="csY2" fmla="*/ 1793631 h 1881554"/>
                <a:gd name="csX3" fmla="*/ 1143000 w 2649416"/>
                <a:gd name="csY3" fmla="*/ 1881554 h 1881554"/>
                <a:gd name="csX4" fmla="*/ 973016 w 2649416"/>
                <a:gd name="csY4" fmla="*/ 1576754 h 1881554"/>
                <a:gd name="csX5" fmla="*/ 773723 w 2649416"/>
                <a:gd name="csY5" fmla="*/ 1277816 h 1881554"/>
                <a:gd name="csX6" fmla="*/ 937846 w 2649416"/>
                <a:gd name="csY6" fmla="*/ 1318846 h 1881554"/>
                <a:gd name="csX7" fmla="*/ 1107831 w 2649416"/>
                <a:gd name="csY7" fmla="*/ 1506415 h 1881554"/>
                <a:gd name="csX8" fmla="*/ 1324708 w 2649416"/>
                <a:gd name="csY8" fmla="*/ 1588476 h 1881554"/>
                <a:gd name="csX9" fmla="*/ 1184031 w 2649416"/>
                <a:gd name="csY9" fmla="*/ 1395046 h 1881554"/>
                <a:gd name="csX10" fmla="*/ 1101970 w 2649416"/>
                <a:gd name="csY10" fmla="*/ 1213338 h 1881554"/>
                <a:gd name="csX11" fmla="*/ 1441939 w 2649416"/>
                <a:gd name="csY11" fmla="*/ 1535723 h 1881554"/>
                <a:gd name="csX12" fmla="*/ 1049215 w 2649416"/>
                <a:gd name="csY12" fmla="*/ 890954 h 1881554"/>
                <a:gd name="csX13" fmla="*/ 1406769 w 2649416"/>
                <a:gd name="csY13" fmla="*/ 1201615 h 1881554"/>
                <a:gd name="csX14" fmla="*/ 2209800 w 2649416"/>
                <a:gd name="csY14" fmla="*/ 1459523 h 1881554"/>
                <a:gd name="csX15" fmla="*/ 1905000 w 2649416"/>
                <a:gd name="csY15" fmla="*/ 902677 h 1881554"/>
                <a:gd name="csX16" fmla="*/ 2004646 w 2649416"/>
                <a:gd name="csY16" fmla="*/ 1008184 h 1881554"/>
                <a:gd name="csX17" fmla="*/ 2268416 w 2649416"/>
                <a:gd name="csY17" fmla="*/ 1189892 h 1881554"/>
                <a:gd name="csX18" fmla="*/ 2514600 w 2649416"/>
                <a:gd name="csY18" fmla="*/ 1312984 h 1881554"/>
                <a:gd name="csX19" fmla="*/ 2450123 w 2649416"/>
                <a:gd name="csY19" fmla="*/ 1049215 h 1881554"/>
                <a:gd name="csX20" fmla="*/ 2391508 w 2649416"/>
                <a:gd name="csY20" fmla="*/ 750277 h 1881554"/>
                <a:gd name="csX21" fmla="*/ 2649416 w 2649416"/>
                <a:gd name="csY21" fmla="*/ 973015 h 1881554"/>
                <a:gd name="csX22" fmla="*/ 2643554 w 2649416"/>
                <a:gd name="csY22" fmla="*/ 931984 h 1881554"/>
                <a:gd name="csX23" fmla="*/ 2479431 w 2649416"/>
                <a:gd name="csY23" fmla="*/ 597877 h 1881554"/>
                <a:gd name="csX24" fmla="*/ 2250831 w 2649416"/>
                <a:gd name="csY24" fmla="*/ 316523 h 1881554"/>
                <a:gd name="csX25" fmla="*/ 2198077 w 2649416"/>
                <a:gd name="csY25" fmla="*/ 240323 h 1881554"/>
                <a:gd name="csX26" fmla="*/ 2198077 w 2649416"/>
                <a:gd name="csY26" fmla="*/ 234461 h 1881554"/>
                <a:gd name="csX27" fmla="*/ 2057400 w 2649416"/>
                <a:gd name="csY27" fmla="*/ 0 h 1881554"/>
                <a:gd name="csX28" fmla="*/ 1946031 w 2649416"/>
                <a:gd name="csY28" fmla="*/ 128954 h 1881554"/>
                <a:gd name="csX29" fmla="*/ 1406770 w 2649416"/>
                <a:gd name="csY29" fmla="*/ 187569 h 1881554"/>
                <a:gd name="csX30" fmla="*/ 996462 w 2649416"/>
                <a:gd name="csY30" fmla="*/ 234461 h 1881554"/>
                <a:gd name="csX31" fmla="*/ 93785 w 2649416"/>
                <a:gd name="csY31" fmla="*/ 298938 h 1881554"/>
                <a:gd name="csX32" fmla="*/ 0 w 2649416"/>
                <a:gd name="csY32" fmla="*/ 369277 h 1881554"/>
                <a:gd name="csX33" fmla="*/ 29308 w 2649416"/>
                <a:gd name="csY33" fmla="*/ 369277 h 1881554"/>
                <a:gd name="csX0" fmla="*/ 117231 w 2649416"/>
                <a:gd name="csY0" fmla="*/ 416170 h 1752601"/>
                <a:gd name="csX1" fmla="*/ 545123 w 2649416"/>
                <a:gd name="csY1" fmla="*/ 1189893 h 1752601"/>
                <a:gd name="csX2" fmla="*/ 955431 w 2649416"/>
                <a:gd name="csY2" fmla="*/ 1664678 h 1752601"/>
                <a:gd name="csX3" fmla="*/ 1143000 w 2649416"/>
                <a:gd name="csY3" fmla="*/ 1752601 h 1752601"/>
                <a:gd name="csX4" fmla="*/ 973016 w 2649416"/>
                <a:gd name="csY4" fmla="*/ 1447801 h 1752601"/>
                <a:gd name="csX5" fmla="*/ 773723 w 2649416"/>
                <a:gd name="csY5" fmla="*/ 1148863 h 1752601"/>
                <a:gd name="csX6" fmla="*/ 937846 w 2649416"/>
                <a:gd name="csY6" fmla="*/ 1189893 h 1752601"/>
                <a:gd name="csX7" fmla="*/ 1107831 w 2649416"/>
                <a:gd name="csY7" fmla="*/ 1377462 h 1752601"/>
                <a:gd name="csX8" fmla="*/ 1324708 w 2649416"/>
                <a:gd name="csY8" fmla="*/ 1459523 h 1752601"/>
                <a:gd name="csX9" fmla="*/ 1184031 w 2649416"/>
                <a:gd name="csY9" fmla="*/ 1266093 h 1752601"/>
                <a:gd name="csX10" fmla="*/ 1101970 w 2649416"/>
                <a:gd name="csY10" fmla="*/ 1084385 h 1752601"/>
                <a:gd name="csX11" fmla="*/ 1441939 w 2649416"/>
                <a:gd name="csY11" fmla="*/ 1406770 h 1752601"/>
                <a:gd name="csX12" fmla="*/ 1049215 w 2649416"/>
                <a:gd name="csY12" fmla="*/ 762001 h 1752601"/>
                <a:gd name="csX13" fmla="*/ 1406769 w 2649416"/>
                <a:gd name="csY13" fmla="*/ 1072662 h 1752601"/>
                <a:gd name="csX14" fmla="*/ 2209800 w 2649416"/>
                <a:gd name="csY14" fmla="*/ 1330570 h 1752601"/>
                <a:gd name="csX15" fmla="*/ 1905000 w 2649416"/>
                <a:gd name="csY15" fmla="*/ 773724 h 1752601"/>
                <a:gd name="csX16" fmla="*/ 2004646 w 2649416"/>
                <a:gd name="csY16" fmla="*/ 879231 h 1752601"/>
                <a:gd name="csX17" fmla="*/ 2268416 w 2649416"/>
                <a:gd name="csY17" fmla="*/ 1060939 h 1752601"/>
                <a:gd name="csX18" fmla="*/ 2514600 w 2649416"/>
                <a:gd name="csY18" fmla="*/ 1184031 h 1752601"/>
                <a:gd name="csX19" fmla="*/ 2450123 w 2649416"/>
                <a:gd name="csY19" fmla="*/ 920262 h 1752601"/>
                <a:gd name="csX20" fmla="*/ 2391508 w 2649416"/>
                <a:gd name="csY20" fmla="*/ 621324 h 1752601"/>
                <a:gd name="csX21" fmla="*/ 2649416 w 2649416"/>
                <a:gd name="csY21" fmla="*/ 844062 h 1752601"/>
                <a:gd name="csX22" fmla="*/ 2643554 w 2649416"/>
                <a:gd name="csY22" fmla="*/ 803031 h 1752601"/>
                <a:gd name="csX23" fmla="*/ 2479431 w 2649416"/>
                <a:gd name="csY23" fmla="*/ 468924 h 1752601"/>
                <a:gd name="csX24" fmla="*/ 2250831 w 2649416"/>
                <a:gd name="csY24" fmla="*/ 187570 h 1752601"/>
                <a:gd name="csX25" fmla="*/ 2198077 w 2649416"/>
                <a:gd name="csY25" fmla="*/ 111370 h 1752601"/>
                <a:gd name="csX26" fmla="*/ 2198077 w 2649416"/>
                <a:gd name="csY26" fmla="*/ 105508 h 1752601"/>
                <a:gd name="csX27" fmla="*/ 1946031 w 2649416"/>
                <a:gd name="csY27" fmla="*/ 1 h 1752601"/>
                <a:gd name="csX28" fmla="*/ 1406770 w 2649416"/>
                <a:gd name="csY28" fmla="*/ 58616 h 1752601"/>
                <a:gd name="csX29" fmla="*/ 996462 w 2649416"/>
                <a:gd name="csY29" fmla="*/ 105508 h 1752601"/>
                <a:gd name="csX30" fmla="*/ 93785 w 2649416"/>
                <a:gd name="csY30" fmla="*/ 169985 h 1752601"/>
                <a:gd name="csX31" fmla="*/ 0 w 2649416"/>
                <a:gd name="csY31" fmla="*/ 240324 h 1752601"/>
                <a:gd name="csX32" fmla="*/ 29308 w 2649416"/>
                <a:gd name="csY32" fmla="*/ 240324 h 1752601"/>
                <a:gd name="csX0" fmla="*/ 117231 w 2649416"/>
                <a:gd name="csY0" fmla="*/ 357554 h 1693985"/>
                <a:gd name="csX1" fmla="*/ 545123 w 2649416"/>
                <a:gd name="csY1" fmla="*/ 1131277 h 1693985"/>
                <a:gd name="csX2" fmla="*/ 955431 w 2649416"/>
                <a:gd name="csY2" fmla="*/ 1606062 h 1693985"/>
                <a:gd name="csX3" fmla="*/ 1143000 w 2649416"/>
                <a:gd name="csY3" fmla="*/ 1693985 h 1693985"/>
                <a:gd name="csX4" fmla="*/ 973016 w 2649416"/>
                <a:gd name="csY4" fmla="*/ 1389185 h 1693985"/>
                <a:gd name="csX5" fmla="*/ 773723 w 2649416"/>
                <a:gd name="csY5" fmla="*/ 1090247 h 1693985"/>
                <a:gd name="csX6" fmla="*/ 937846 w 2649416"/>
                <a:gd name="csY6" fmla="*/ 1131277 h 1693985"/>
                <a:gd name="csX7" fmla="*/ 1107831 w 2649416"/>
                <a:gd name="csY7" fmla="*/ 1318846 h 1693985"/>
                <a:gd name="csX8" fmla="*/ 1324708 w 2649416"/>
                <a:gd name="csY8" fmla="*/ 1400907 h 1693985"/>
                <a:gd name="csX9" fmla="*/ 1184031 w 2649416"/>
                <a:gd name="csY9" fmla="*/ 1207477 h 1693985"/>
                <a:gd name="csX10" fmla="*/ 1101970 w 2649416"/>
                <a:gd name="csY10" fmla="*/ 1025769 h 1693985"/>
                <a:gd name="csX11" fmla="*/ 1441939 w 2649416"/>
                <a:gd name="csY11" fmla="*/ 1348154 h 1693985"/>
                <a:gd name="csX12" fmla="*/ 1049215 w 2649416"/>
                <a:gd name="csY12" fmla="*/ 703385 h 1693985"/>
                <a:gd name="csX13" fmla="*/ 1406769 w 2649416"/>
                <a:gd name="csY13" fmla="*/ 1014046 h 1693985"/>
                <a:gd name="csX14" fmla="*/ 2209800 w 2649416"/>
                <a:gd name="csY14" fmla="*/ 1271954 h 1693985"/>
                <a:gd name="csX15" fmla="*/ 1905000 w 2649416"/>
                <a:gd name="csY15" fmla="*/ 715108 h 1693985"/>
                <a:gd name="csX16" fmla="*/ 2004646 w 2649416"/>
                <a:gd name="csY16" fmla="*/ 820615 h 1693985"/>
                <a:gd name="csX17" fmla="*/ 2268416 w 2649416"/>
                <a:gd name="csY17" fmla="*/ 1002323 h 1693985"/>
                <a:gd name="csX18" fmla="*/ 2514600 w 2649416"/>
                <a:gd name="csY18" fmla="*/ 1125415 h 1693985"/>
                <a:gd name="csX19" fmla="*/ 2450123 w 2649416"/>
                <a:gd name="csY19" fmla="*/ 861646 h 1693985"/>
                <a:gd name="csX20" fmla="*/ 2391508 w 2649416"/>
                <a:gd name="csY20" fmla="*/ 562708 h 1693985"/>
                <a:gd name="csX21" fmla="*/ 2649416 w 2649416"/>
                <a:gd name="csY21" fmla="*/ 785446 h 1693985"/>
                <a:gd name="csX22" fmla="*/ 2643554 w 2649416"/>
                <a:gd name="csY22" fmla="*/ 744415 h 1693985"/>
                <a:gd name="csX23" fmla="*/ 2479431 w 2649416"/>
                <a:gd name="csY23" fmla="*/ 410308 h 1693985"/>
                <a:gd name="csX24" fmla="*/ 2250831 w 2649416"/>
                <a:gd name="csY24" fmla="*/ 128954 h 1693985"/>
                <a:gd name="csX25" fmla="*/ 2198077 w 2649416"/>
                <a:gd name="csY25" fmla="*/ 52754 h 1693985"/>
                <a:gd name="csX26" fmla="*/ 2198077 w 2649416"/>
                <a:gd name="csY26" fmla="*/ 46892 h 1693985"/>
                <a:gd name="csX27" fmla="*/ 1406770 w 2649416"/>
                <a:gd name="csY27" fmla="*/ 0 h 1693985"/>
                <a:gd name="csX28" fmla="*/ 996462 w 2649416"/>
                <a:gd name="csY28" fmla="*/ 46892 h 1693985"/>
                <a:gd name="csX29" fmla="*/ 93785 w 2649416"/>
                <a:gd name="csY29" fmla="*/ 111369 h 1693985"/>
                <a:gd name="csX30" fmla="*/ 0 w 2649416"/>
                <a:gd name="csY30" fmla="*/ 181708 h 1693985"/>
                <a:gd name="csX31" fmla="*/ 29308 w 2649416"/>
                <a:gd name="csY31" fmla="*/ 181708 h 1693985"/>
                <a:gd name="csX0" fmla="*/ 117231 w 2649416"/>
                <a:gd name="csY0" fmla="*/ 310662 h 1647093"/>
                <a:gd name="csX1" fmla="*/ 545123 w 2649416"/>
                <a:gd name="csY1" fmla="*/ 1084385 h 1647093"/>
                <a:gd name="csX2" fmla="*/ 955431 w 2649416"/>
                <a:gd name="csY2" fmla="*/ 1559170 h 1647093"/>
                <a:gd name="csX3" fmla="*/ 1143000 w 2649416"/>
                <a:gd name="csY3" fmla="*/ 1647093 h 1647093"/>
                <a:gd name="csX4" fmla="*/ 973016 w 2649416"/>
                <a:gd name="csY4" fmla="*/ 1342293 h 1647093"/>
                <a:gd name="csX5" fmla="*/ 773723 w 2649416"/>
                <a:gd name="csY5" fmla="*/ 1043355 h 1647093"/>
                <a:gd name="csX6" fmla="*/ 937846 w 2649416"/>
                <a:gd name="csY6" fmla="*/ 1084385 h 1647093"/>
                <a:gd name="csX7" fmla="*/ 1107831 w 2649416"/>
                <a:gd name="csY7" fmla="*/ 1271954 h 1647093"/>
                <a:gd name="csX8" fmla="*/ 1324708 w 2649416"/>
                <a:gd name="csY8" fmla="*/ 1354015 h 1647093"/>
                <a:gd name="csX9" fmla="*/ 1184031 w 2649416"/>
                <a:gd name="csY9" fmla="*/ 1160585 h 1647093"/>
                <a:gd name="csX10" fmla="*/ 1101970 w 2649416"/>
                <a:gd name="csY10" fmla="*/ 978877 h 1647093"/>
                <a:gd name="csX11" fmla="*/ 1441939 w 2649416"/>
                <a:gd name="csY11" fmla="*/ 1301262 h 1647093"/>
                <a:gd name="csX12" fmla="*/ 1049215 w 2649416"/>
                <a:gd name="csY12" fmla="*/ 656493 h 1647093"/>
                <a:gd name="csX13" fmla="*/ 1406769 w 2649416"/>
                <a:gd name="csY13" fmla="*/ 967154 h 1647093"/>
                <a:gd name="csX14" fmla="*/ 2209800 w 2649416"/>
                <a:gd name="csY14" fmla="*/ 1225062 h 1647093"/>
                <a:gd name="csX15" fmla="*/ 1905000 w 2649416"/>
                <a:gd name="csY15" fmla="*/ 668216 h 1647093"/>
                <a:gd name="csX16" fmla="*/ 2004646 w 2649416"/>
                <a:gd name="csY16" fmla="*/ 773723 h 1647093"/>
                <a:gd name="csX17" fmla="*/ 2268416 w 2649416"/>
                <a:gd name="csY17" fmla="*/ 955431 h 1647093"/>
                <a:gd name="csX18" fmla="*/ 2514600 w 2649416"/>
                <a:gd name="csY18" fmla="*/ 1078523 h 1647093"/>
                <a:gd name="csX19" fmla="*/ 2450123 w 2649416"/>
                <a:gd name="csY19" fmla="*/ 814754 h 1647093"/>
                <a:gd name="csX20" fmla="*/ 2391508 w 2649416"/>
                <a:gd name="csY20" fmla="*/ 515816 h 1647093"/>
                <a:gd name="csX21" fmla="*/ 2649416 w 2649416"/>
                <a:gd name="csY21" fmla="*/ 738554 h 1647093"/>
                <a:gd name="csX22" fmla="*/ 2643554 w 2649416"/>
                <a:gd name="csY22" fmla="*/ 697523 h 1647093"/>
                <a:gd name="csX23" fmla="*/ 2479431 w 2649416"/>
                <a:gd name="csY23" fmla="*/ 363416 h 1647093"/>
                <a:gd name="csX24" fmla="*/ 2250831 w 2649416"/>
                <a:gd name="csY24" fmla="*/ 82062 h 1647093"/>
                <a:gd name="csX25" fmla="*/ 2198077 w 2649416"/>
                <a:gd name="csY25" fmla="*/ 5862 h 1647093"/>
                <a:gd name="csX26" fmla="*/ 2198077 w 2649416"/>
                <a:gd name="csY26" fmla="*/ 0 h 1647093"/>
                <a:gd name="csX27" fmla="*/ 996462 w 2649416"/>
                <a:gd name="csY27" fmla="*/ 0 h 1647093"/>
                <a:gd name="csX28" fmla="*/ 93785 w 2649416"/>
                <a:gd name="csY28" fmla="*/ 64477 h 1647093"/>
                <a:gd name="csX29" fmla="*/ 0 w 2649416"/>
                <a:gd name="csY29" fmla="*/ 134816 h 1647093"/>
                <a:gd name="csX30" fmla="*/ 29308 w 2649416"/>
                <a:gd name="csY30" fmla="*/ 134816 h 1647093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996462 w 2649416"/>
                <a:gd name="csY27" fmla="*/ 45157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55819 h 1692250"/>
                <a:gd name="csX1" fmla="*/ 545123 w 2649416"/>
                <a:gd name="csY1" fmla="*/ 1129542 h 1692250"/>
                <a:gd name="csX2" fmla="*/ 955431 w 2649416"/>
                <a:gd name="csY2" fmla="*/ 1604327 h 1692250"/>
                <a:gd name="csX3" fmla="*/ 1143000 w 2649416"/>
                <a:gd name="csY3" fmla="*/ 1692250 h 1692250"/>
                <a:gd name="csX4" fmla="*/ 973016 w 2649416"/>
                <a:gd name="csY4" fmla="*/ 1387450 h 1692250"/>
                <a:gd name="csX5" fmla="*/ 773723 w 2649416"/>
                <a:gd name="csY5" fmla="*/ 1088512 h 1692250"/>
                <a:gd name="csX6" fmla="*/ 937846 w 2649416"/>
                <a:gd name="csY6" fmla="*/ 1129542 h 1692250"/>
                <a:gd name="csX7" fmla="*/ 1107831 w 2649416"/>
                <a:gd name="csY7" fmla="*/ 1317111 h 1692250"/>
                <a:gd name="csX8" fmla="*/ 1324708 w 2649416"/>
                <a:gd name="csY8" fmla="*/ 1399172 h 1692250"/>
                <a:gd name="csX9" fmla="*/ 1184031 w 2649416"/>
                <a:gd name="csY9" fmla="*/ 1205742 h 1692250"/>
                <a:gd name="csX10" fmla="*/ 1101970 w 2649416"/>
                <a:gd name="csY10" fmla="*/ 1024034 h 1692250"/>
                <a:gd name="csX11" fmla="*/ 1441939 w 2649416"/>
                <a:gd name="csY11" fmla="*/ 1346419 h 1692250"/>
                <a:gd name="csX12" fmla="*/ 1049215 w 2649416"/>
                <a:gd name="csY12" fmla="*/ 701650 h 1692250"/>
                <a:gd name="csX13" fmla="*/ 1406769 w 2649416"/>
                <a:gd name="csY13" fmla="*/ 1012311 h 1692250"/>
                <a:gd name="csX14" fmla="*/ 2209800 w 2649416"/>
                <a:gd name="csY14" fmla="*/ 1270219 h 1692250"/>
                <a:gd name="csX15" fmla="*/ 1905000 w 2649416"/>
                <a:gd name="csY15" fmla="*/ 713373 h 1692250"/>
                <a:gd name="csX16" fmla="*/ 2004646 w 2649416"/>
                <a:gd name="csY16" fmla="*/ 818880 h 1692250"/>
                <a:gd name="csX17" fmla="*/ 2268416 w 2649416"/>
                <a:gd name="csY17" fmla="*/ 1000588 h 1692250"/>
                <a:gd name="csX18" fmla="*/ 2514600 w 2649416"/>
                <a:gd name="csY18" fmla="*/ 1123680 h 1692250"/>
                <a:gd name="csX19" fmla="*/ 2450123 w 2649416"/>
                <a:gd name="csY19" fmla="*/ 859911 h 1692250"/>
                <a:gd name="csX20" fmla="*/ 2391508 w 2649416"/>
                <a:gd name="csY20" fmla="*/ 560973 h 1692250"/>
                <a:gd name="csX21" fmla="*/ 2649416 w 2649416"/>
                <a:gd name="csY21" fmla="*/ 783711 h 1692250"/>
                <a:gd name="csX22" fmla="*/ 2643554 w 2649416"/>
                <a:gd name="csY22" fmla="*/ 742680 h 1692250"/>
                <a:gd name="csX23" fmla="*/ 2479431 w 2649416"/>
                <a:gd name="csY23" fmla="*/ 408573 h 1692250"/>
                <a:gd name="csX24" fmla="*/ 2250831 w 2649416"/>
                <a:gd name="csY24" fmla="*/ 127219 h 1692250"/>
                <a:gd name="csX25" fmla="*/ 2198077 w 2649416"/>
                <a:gd name="csY25" fmla="*/ 51019 h 1692250"/>
                <a:gd name="csX26" fmla="*/ 2243547 w 2649416"/>
                <a:gd name="csY26" fmla="*/ 0 h 1692250"/>
                <a:gd name="csX27" fmla="*/ 1123778 w 2649416"/>
                <a:gd name="csY27" fmla="*/ 60209 h 1692250"/>
                <a:gd name="csX28" fmla="*/ 93785 w 2649416"/>
                <a:gd name="csY28" fmla="*/ 109634 h 1692250"/>
                <a:gd name="csX29" fmla="*/ 0 w 2649416"/>
                <a:gd name="csY29" fmla="*/ 179973 h 1692250"/>
                <a:gd name="csX30" fmla="*/ 29308 w 2649416"/>
                <a:gd name="csY30" fmla="*/ 179973 h 1692250"/>
                <a:gd name="csX0" fmla="*/ 117231 w 2649416"/>
                <a:gd name="csY0" fmla="*/ 304801 h 1641232"/>
                <a:gd name="csX1" fmla="*/ 545123 w 2649416"/>
                <a:gd name="csY1" fmla="*/ 1078524 h 1641232"/>
                <a:gd name="csX2" fmla="*/ 955431 w 2649416"/>
                <a:gd name="csY2" fmla="*/ 1553309 h 1641232"/>
                <a:gd name="csX3" fmla="*/ 1143000 w 2649416"/>
                <a:gd name="csY3" fmla="*/ 1641232 h 1641232"/>
                <a:gd name="csX4" fmla="*/ 973016 w 2649416"/>
                <a:gd name="csY4" fmla="*/ 1336432 h 1641232"/>
                <a:gd name="csX5" fmla="*/ 773723 w 2649416"/>
                <a:gd name="csY5" fmla="*/ 1037494 h 1641232"/>
                <a:gd name="csX6" fmla="*/ 937846 w 2649416"/>
                <a:gd name="csY6" fmla="*/ 1078524 h 1641232"/>
                <a:gd name="csX7" fmla="*/ 1107831 w 2649416"/>
                <a:gd name="csY7" fmla="*/ 1266093 h 1641232"/>
                <a:gd name="csX8" fmla="*/ 1324708 w 2649416"/>
                <a:gd name="csY8" fmla="*/ 1348154 h 1641232"/>
                <a:gd name="csX9" fmla="*/ 1184031 w 2649416"/>
                <a:gd name="csY9" fmla="*/ 1154724 h 1641232"/>
                <a:gd name="csX10" fmla="*/ 1101970 w 2649416"/>
                <a:gd name="csY10" fmla="*/ 973016 h 1641232"/>
                <a:gd name="csX11" fmla="*/ 1441939 w 2649416"/>
                <a:gd name="csY11" fmla="*/ 1295401 h 1641232"/>
                <a:gd name="csX12" fmla="*/ 1049215 w 2649416"/>
                <a:gd name="csY12" fmla="*/ 650632 h 1641232"/>
                <a:gd name="csX13" fmla="*/ 1406769 w 2649416"/>
                <a:gd name="csY13" fmla="*/ 961293 h 1641232"/>
                <a:gd name="csX14" fmla="*/ 2209800 w 2649416"/>
                <a:gd name="csY14" fmla="*/ 1219201 h 1641232"/>
                <a:gd name="csX15" fmla="*/ 1905000 w 2649416"/>
                <a:gd name="csY15" fmla="*/ 662355 h 1641232"/>
                <a:gd name="csX16" fmla="*/ 2004646 w 2649416"/>
                <a:gd name="csY16" fmla="*/ 767862 h 1641232"/>
                <a:gd name="csX17" fmla="*/ 2268416 w 2649416"/>
                <a:gd name="csY17" fmla="*/ 949570 h 1641232"/>
                <a:gd name="csX18" fmla="*/ 2514600 w 2649416"/>
                <a:gd name="csY18" fmla="*/ 1072662 h 1641232"/>
                <a:gd name="csX19" fmla="*/ 2450123 w 2649416"/>
                <a:gd name="csY19" fmla="*/ 808893 h 1641232"/>
                <a:gd name="csX20" fmla="*/ 2391508 w 2649416"/>
                <a:gd name="csY20" fmla="*/ 509955 h 1641232"/>
                <a:gd name="csX21" fmla="*/ 2649416 w 2649416"/>
                <a:gd name="csY21" fmla="*/ 732693 h 1641232"/>
                <a:gd name="csX22" fmla="*/ 2643554 w 2649416"/>
                <a:gd name="csY22" fmla="*/ 691662 h 1641232"/>
                <a:gd name="csX23" fmla="*/ 2479431 w 2649416"/>
                <a:gd name="csY23" fmla="*/ 357555 h 1641232"/>
                <a:gd name="csX24" fmla="*/ 2250831 w 2649416"/>
                <a:gd name="csY24" fmla="*/ 76201 h 1641232"/>
                <a:gd name="csX25" fmla="*/ 2198077 w 2649416"/>
                <a:gd name="csY25" fmla="*/ 1 h 1641232"/>
                <a:gd name="csX26" fmla="*/ 1123778 w 2649416"/>
                <a:gd name="csY26" fmla="*/ 9191 h 1641232"/>
                <a:gd name="csX27" fmla="*/ 93785 w 2649416"/>
                <a:gd name="csY27" fmla="*/ 58616 h 1641232"/>
                <a:gd name="csX28" fmla="*/ 0 w 2649416"/>
                <a:gd name="csY28" fmla="*/ 128955 h 1641232"/>
                <a:gd name="csX29" fmla="*/ 29308 w 2649416"/>
                <a:gd name="csY29" fmla="*/ 128955 h 1641232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50831 w 2649416"/>
                <a:gd name="csY24" fmla="*/ 128884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2209800 w 2649416"/>
                <a:gd name="csY14" fmla="*/ 1271884 h 1693915"/>
                <a:gd name="csX15" fmla="*/ 1905000 w 2649416"/>
                <a:gd name="csY15" fmla="*/ 715038 h 1693915"/>
                <a:gd name="csX16" fmla="*/ 2004646 w 2649416"/>
                <a:gd name="csY16" fmla="*/ 820545 h 1693915"/>
                <a:gd name="csX17" fmla="*/ 2268416 w 2649416"/>
                <a:gd name="csY17" fmla="*/ 1002253 h 1693915"/>
                <a:gd name="csX18" fmla="*/ 2514600 w 2649416"/>
                <a:gd name="csY18" fmla="*/ 1125345 h 1693915"/>
                <a:gd name="csX19" fmla="*/ 2450123 w 2649416"/>
                <a:gd name="csY19" fmla="*/ 861576 h 1693915"/>
                <a:gd name="csX20" fmla="*/ 2391508 w 2649416"/>
                <a:gd name="csY20" fmla="*/ 562638 h 1693915"/>
                <a:gd name="csX21" fmla="*/ 2649416 w 2649416"/>
                <a:gd name="csY21" fmla="*/ 785376 h 1693915"/>
                <a:gd name="csX22" fmla="*/ 2643554 w 2649416"/>
                <a:gd name="csY22" fmla="*/ 744345 h 1693915"/>
                <a:gd name="csX23" fmla="*/ 2479431 w 2649416"/>
                <a:gd name="csY23" fmla="*/ 410238 h 1693915"/>
                <a:gd name="csX24" fmla="*/ 2270829 w 2649416"/>
                <a:gd name="csY24" fmla="*/ 0 h 1693915"/>
                <a:gd name="csX25" fmla="*/ 1123778 w 2649416"/>
                <a:gd name="csY25" fmla="*/ 61874 h 1693915"/>
                <a:gd name="csX26" fmla="*/ 93785 w 2649416"/>
                <a:gd name="csY26" fmla="*/ 111299 h 1693915"/>
                <a:gd name="csX27" fmla="*/ 0 w 2649416"/>
                <a:gd name="csY27" fmla="*/ 181638 h 1693915"/>
                <a:gd name="csX28" fmla="*/ 29308 w 2649416"/>
                <a:gd name="csY28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801628 w 2649416"/>
                <a:gd name="csY14" fmla="*/ 1138236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268416 w 2649416"/>
                <a:gd name="csY18" fmla="*/ 1002253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905000 w 2649416"/>
                <a:gd name="csY16" fmla="*/ 715038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937846 w 2649416"/>
                <a:gd name="csY6" fmla="*/ 1131207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773723 w 2649416"/>
                <a:gd name="csY5" fmla="*/ 1090177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973016 w 2649416"/>
                <a:gd name="csY4" fmla="*/ 1389115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357484 h 1693915"/>
                <a:gd name="csX1" fmla="*/ 545123 w 2649416"/>
                <a:gd name="csY1" fmla="*/ 1131207 h 1693915"/>
                <a:gd name="csX2" fmla="*/ 955431 w 2649416"/>
                <a:gd name="csY2" fmla="*/ 1605992 h 1693915"/>
                <a:gd name="csX3" fmla="*/ 1143000 w 2649416"/>
                <a:gd name="csY3" fmla="*/ 1693915 h 1693915"/>
                <a:gd name="csX4" fmla="*/ 624552 w 2649416"/>
                <a:gd name="csY4" fmla="*/ 982646 h 1693915"/>
                <a:gd name="csX5" fmla="*/ 1116323 w 2649416"/>
                <a:gd name="csY5" fmla="*/ 1443650 h 1693915"/>
                <a:gd name="csX6" fmla="*/ 707914 w 2649416"/>
                <a:gd name="csY6" fmla="*/ 722169 h 1693915"/>
                <a:gd name="csX7" fmla="*/ 1107831 w 2649416"/>
                <a:gd name="csY7" fmla="*/ 1318776 h 1693915"/>
                <a:gd name="csX8" fmla="*/ 1324708 w 2649416"/>
                <a:gd name="csY8" fmla="*/ 1400837 h 1693915"/>
                <a:gd name="csX9" fmla="*/ 1184031 w 2649416"/>
                <a:gd name="csY9" fmla="*/ 1207407 h 1693915"/>
                <a:gd name="csX10" fmla="*/ 1101970 w 2649416"/>
                <a:gd name="csY10" fmla="*/ 1025699 h 1693915"/>
                <a:gd name="csX11" fmla="*/ 1441939 w 2649416"/>
                <a:gd name="csY11" fmla="*/ 1348084 h 1693915"/>
                <a:gd name="csX12" fmla="*/ 1049215 w 2649416"/>
                <a:gd name="csY12" fmla="*/ 703315 h 1693915"/>
                <a:gd name="csX13" fmla="*/ 1406769 w 2649416"/>
                <a:gd name="csY13" fmla="*/ 1013976 h 1693915"/>
                <a:gd name="csX14" fmla="*/ 1367056 w 2649416"/>
                <a:gd name="csY14" fmla="*/ 502083 h 1693915"/>
                <a:gd name="csX15" fmla="*/ 2209800 w 2649416"/>
                <a:gd name="csY15" fmla="*/ 1271884 h 1693915"/>
                <a:gd name="csX16" fmla="*/ 1770142 w 2649416"/>
                <a:gd name="csY16" fmla="*/ 686779 h 1693915"/>
                <a:gd name="csX17" fmla="*/ 2004646 w 2649416"/>
                <a:gd name="csY17" fmla="*/ 820545 h 1693915"/>
                <a:gd name="csX18" fmla="*/ 2058144 w 2649416"/>
                <a:gd name="csY18" fmla="*/ 420715 h 1693915"/>
                <a:gd name="csX19" fmla="*/ 2514600 w 2649416"/>
                <a:gd name="csY19" fmla="*/ 1125345 h 1693915"/>
                <a:gd name="csX20" fmla="*/ 2450123 w 2649416"/>
                <a:gd name="csY20" fmla="*/ 861576 h 1693915"/>
                <a:gd name="csX21" fmla="*/ 2391508 w 2649416"/>
                <a:gd name="csY21" fmla="*/ 562638 h 1693915"/>
                <a:gd name="csX22" fmla="*/ 2649416 w 2649416"/>
                <a:gd name="csY22" fmla="*/ 785376 h 1693915"/>
                <a:gd name="csX23" fmla="*/ 2643554 w 2649416"/>
                <a:gd name="csY23" fmla="*/ 744345 h 1693915"/>
                <a:gd name="csX24" fmla="*/ 2479431 w 2649416"/>
                <a:gd name="csY24" fmla="*/ 410238 h 1693915"/>
                <a:gd name="csX25" fmla="*/ 2270829 w 2649416"/>
                <a:gd name="csY25" fmla="*/ 0 h 1693915"/>
                <a:gd name="csX26" fmla="*/ 1123778 w 2649416"/>
                <a:gd name="csY26" fmla="*/ 61874 h 1693915"/>
                <a:gd name="csX27" fmla="*/ 93785 w 2649416"/>
                <a:gd name="csY27" fmla="*/ 111299 h 1693915"/>
                <a:gd name="csX28" fmla="*/ 0 w 2649416"/>
                <a:gd name="csY28" fmla="*/ 181638 h 1693915"/>
                <a:gd name="csX29" fmla="*/ 29308 w 2649416"/>
                <a:gd name="csY29" fmla="*/ 181638 h 1693915"/>
                <a:gd name="csX0" fmla="*/ 117231 w 2649416"/>
                <a:gd name="csY0" fmla="*/ 295611 h 1632042"/>
                <a:gd name="csX1" fmla="*/ 545123 w 2649416"/>
                <a:gd name="csY1" fmla="*/ 1069334 h 1632042"/>
                <a:gd name="csX2" fmla="*/ 955431 w 2649416"/>
                <a:gd name="csY2" fmla="*/ 1544119 h 1632042"/>
                <a:gd name="csX3" fmla="*/ 1143000 w 2649416"/>
                <a:gd name="csY3" fmla="*/ 1632042 h 1632042"/>
                <a:gd name="csX4" fmla="*/ 624552 w 2649416"/>
                <a:gd name="csY4" fmla="*/ 920773 h 1632042"/>
                <a:gd name="csX5" fmla="*/ 1116323 w 2649416"/>
                <a:gd name="csY5" fmla="*/ 1381777 h 1632042"/>
                <a:gd name="csX6" fmla="*/ 707914 w 2649416"/>
                <a:gd name="csY6" fmla="*/ 660296 h 1632042"/>
                <a:gd name="csX7" fmla="*/ 1107831 w 2649416"/>
                <a:gd name="csY7" fmla="*/ 1256903 h 1632042"/>
                <a:gd name="csX8" fmla="*/ 1324708 w 2649416"/>
                <a:gd name="csY8" fmla="*/ 1338964 h 1632042"/>
                <a:gd name="csX9" fmla="*/ 1184031 w 2649416"/>
                <a:gd name="csY9" fmla="*/ 1145534 h 1632042"/>
                <a:gd name="csX10" fmla="*/ 1101970 w 2649416"/>
                <a:gd name="csY10" fmla="*/ 963826 h 1632042"/>
                <a:gd name="csX11" fmla="*/ 1441939 w 2649416"/>
                <a:gd name="csY11" fmla="*/ 1286211 h 1632042"/>
                <a:gd name="csX12" fmla="*/ 1049215 w 2649416"/>
                <a:gd name="csY12" fmla="*/ 641442 h 1632042"/>
                <a:gd name="csX13" fmla="*/ 1406769 w 2649416"/>
                <a:gd name="csY13" fmla="*/ 952103 h 1632042"/>
                <a:gd name="csX14" fmla="*/ 1367056 w 2649416"/>
                <a:gd name="csY14" fmla="*/ 440210 h 1632042"/>
                <a:gd name="csX15" fmla="*/ 2209800 w 2649416"/>
                <a:gd name="csY15" fmla="*/ 1210011 h 1632042"/>
                <a:gd name="csX16" fmla="*/ 1770142 w 2649416"/>
                <a:gd name="csY16" fmla="*/ 624906 h 1632042"/>
                <a:gd name="csX17" fmla="*/ 2004646 w 2649416"/>
                <a:gd name="csY17" fmla="*/ 758672 h 1632042"/>
                <a:gd name="csX18" fmla="*/ 2058144 w 2649416"/>
                <a:gd name="csY18" fmla="*/ 358842 h 1632042"/>
                <a:gd name="csX19" fmla="*/ 2514600 w 2649416"/>
                <a:gd name="csY19" fmla="*/ 1063472 h 1632042"/>
                <a:gd name="csX20" fmla="*/ 2450123 w 2649416"/>
                <a:gd name="csY20" fmla="*/ 799703 h 1632042"/>
                <a:gd name="csX21" fmla="*/ 2391508 w 2649416"/>
                <a:gd name="csY21" fmla="*/ 500765 h 1632042"/>
                <a:gd name="csX22" fmla="*/ 2649416 w 2649416"/>
                <a:gd name="csY22" fmla="*/ 723503 h 1632042"/>
                <a:gd name="csX23" fmla="*/ 2643554 w 2649416"/>
                <a:gd name="csY23" fmla="*/ 682472 h 1632042"/>
                <a:gd name="csX24" fmla="*/ 2479431 w 2649416"/>
                <a:gd name="csY24" fmla="*/ 348365 h 1632042"/>
                <a:gd name="csX25" fmla="*/ 2274392 w 2649416"/>
                <a:gd name="csY25" fmla="*/ 28706 h 1632042"/>
                <a:gd name="csX26" fmla="*/ 1123778 w 2649416"/>
                <a:gd name="csY26" fmla="*/ 1 h 1632042"/>
                <a:gd name="csX27" fmla="*/ 93785 w 2649416"/>
                <a:gd name="csY27" fmla="*/ 49426 h 1632042"/>
                <a:gd name="csX28" fmla="*/ 0 w 2649416"/>
                <a:gd name="csY28" fmla="*/ 119765 h 1632042"/>
                <a:gd name="csX29" fmla="*/ 29308 w 2649416"/>
                <a:gd name="csY29" fmla="*/ 119765 h 163204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</a:cxnLst>
              <a:rect l="l" t="t" r="r" b="b"/>
              <a:pathLst>
                <a:path w="2649416" h="1632042">
                  <a:moveTo>
                    <a:pt x="117231" y="295611"/>
                  </a:moveTo>
                  <a:lnTo>
                    <a:pt x="545123" y="1069334"/>
                  </a:lnTo>
                  <a:lnTo>
                    <a:pt x="955431" y="1544119"/>
                  </a:lnTo>
                  <a:lnTo>
                    <a:pt x="1143000" y="1632042"/>
                  </a:lnTo>
                  <a:lnTo>
                    <a:pt x="624552" y="920773"/>
                  </a:lnTo>
                  <a:cubicBezTo>
                    <a:pt x="433075" y="715619"/>
                    <a:pt x="1284354" y="1581069"/>
                    <a:pt x="1116323" y="1381777"/>
                  </a:cubicBezTo>
                  <a:lnTo>
                    <a:pt x="707914" y="660296"/>
                  </a:lnTo>
                  <a:lnTo>
                    <a:pt x="1107831" y="1256903"/>
                  </a:lnTo>
                  <a:cubicBezTo>
                    <a:pt x="1112245" y="1262393"/>
                    <a:pt x="1324708" y="1338964"/>
                    <a:pt x="1324708" y="1338964"/>
                  </a:cubicBezTo>
                  <a:lnTo>
                    <a:pt x="1184031" y="1145534"/>
                  </a:lnTo>
                  <a:cubicBezTo>
                    <a:pt x="1152588" y="975745"/>
                    <a:pt x="1101970" y="1052646"/>
                    <a:pt x="1101970" y="963826"/>
                  </a:cubicBezTo>
                  <a:lnTo>
                    <a:pt x="1441939" y="1286211"/>
                  </a:lnTo>
                  <a:lnTo>
                    <a:pt x="1049215" y="641442"/>
                  </a:lnTo>
                  <a:lnTo>
                    <a:pt x="1406769" y="952103"/>
                  </a:lnTo>
                  <a:lnTo>
                    <a:pt x="1367056" y="440210"/>
                  </a:lnTo>
                  <a:lnTo>
                    <a:pt x="2209800" y="1210011"/>
                  </a:lnTo>
                  <a:lnTo>
                    <a:pt x="1770142" y="624906"/>
                  </a:lnTo>
                  <a:cubicBezTo>
                    <a:pt x="1707788" y="512667"/>
                    <a:pt x="1862986" y="584816"/>
                    <a:pt x="2004646" y="758672"/>
                  </a:cubicBezTo>
                  <a:lnTo>
                    <a:pt x="2058144" y="358842"/>
                  </a:lnTo>
                  <a:cubicBezTo>
                    <a:pt x="2140205" y="399873"/>
                    <a:pt x="2449270" y="989995"/>
                    <a:pt x="2514600" y="1063472"/>
                  </a:cubicBezTo>
                  <a:cubicBezTo>
                    <a:pt x="2579930" y="1136949"/>
                    <a:pt x="2450123" y="799703"/>
                    <a:pt x="2450123" y="799703"/>
                  </a:cubicBezTo>
                  <a:lnTo>
                    <a:pt x="2391508" y="500765"/>
                  </a:lnTo>
                  <a:cubicBezTo>
                    <a:pt x="2628587" y="713528"/>
                    <a:pt x="2532312" y="653244"/>
                    <a:pt x="2649416" y="723503"/>
                  </a:cubicBezTo>
                  <a:lnTo>
                    <a:pt x="2643554" y="682472"/>
                  </a:lnTo>
                  <a:cubicBezTo>
                    <a:pt x="2588846" y="571103"/>
                    <a:pt x="2540958" y="457326"/>
                    <a:pt x="2479431" y="348365"/>
                  </a:cubicBezTo>
                  <a:cubicBezTo>
                    <a:pt x="2417904" y="239404"/>
                    <a:pt x="2500334" y="86767"/>
                    <a:pt x="2274392" y="28706"/>
                  </a:cubicBezTo>
                  <a:lnTo>
                    <a:pt x="1123778" y="1"/>
                  </a:lnTo>
                  <a:lnTo>
                    <a:pt x="93785" y="49426"/>
                  </a:lnTo>
                  <a:lnTo>
                    <a:pt x="0" y="119765"/>
                  </a:lnTo>
                  <a:lnTo>
                    <a:pt x="29308" y="119765"/>
                  </a:lnTo>
                </a:path>
              </a:pathLst>
            </a:custGeom>
            <a:solidFill>
              <a:srgbClr val="E8994A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Arc 73">
              <a:extLst>
                <a:ext uri="{FF2B5EF4-FFF2-40B4-BE49-F238E27FC236}">
                  <a16:creationId xmlns:a16="http://schemas.microsoft.com/office/drawing/2014/main" id="{7792C949-6CF1-A519-2A24-E768640FF5C8}"/>
                </a:ext>
              </a:extLst>
            </p:cNvPr>
            <p:cNvSpPr/>
            <p:nvPr/>
          </p:nvSpPr>
          <p:spPr>
            <a:xfrm rot="6014027">
              <a:off x="15755700" y="379688"/>
              <a:ext cx="578999" cy="333342"/>
            </a:xfrm>
            <a:custGeom>
              <a:avLst/>
              <a:gdLst>
                <a:gd name="csX0" fmla="*/ 111232 w 578999"/>
                <a:gd name="csY0" fmla="*/ 297994 h 333342"/>
                <a:gd name="csX1" fmla="*/ 134243 w 578999"/>
                <a:gd name="csY1" fmla="*/ 25995 h 333342"/>
                <a:gd name="csX2" fmla="*/ 383262 w 578999"/>
                <a:gd name="csY2" fmla="*/ 8983 h 333342"/>
                <a:gd name="csX3" fmla="*/ 536865 w 578999"/>
                <a:gd name="csY3" fmla="*/ 253261 h 333342"/>
                <a:gd name="csX4" fmla="*/ 289500 w 578999"/>
                <a:gd name="csY4" fmla="*/ 166671 h 333342"/>
                <a:gd name="csX5" fmla="*/ 111232 w 578999"/>
                <a:gd name="csY5" fmla="*/ 297994 h 333342"/>
                <a:gd name="csX0" fmla="*/ 111232 w 578999"/>
                <a:gd name="csY0" fmla="*/ 297994 h 333342"/>
                <a:gd name="csX1" fmla="*/ 134243 w 578999"/>
                <a:gd name="csY1" fmla="*/ 25995 h 333342"/>
                <a:gd name="csX2" fmla="*/ 383262 w 578999"/>
                <a:gd name="csY2" fmla="*/ 8983 h 333342"/>
                <a:gd name="csX3" fmla="*/ 536865 w 578999"/>
                <a:gd name="csY3" fmla="*/ 253261 h 33334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578999" h="333342" stroke="0" extrusionOk="0">
                  <a:moveTo>
                    <a:pt x="111232" y="297994"/>
                  </a:moveTo>
                  <a:cubicBezTo>
                    <a:pt x="-54402" y="205635"/>
                    <a:pt x="-25894" y="68532"/>
                    <a:pt x="134243" y="25995"/>
                  </a:cubicBezTo>
                  <a:cubicBezTo>
                    <a:pt x="203093" y="5227"/>
                    <a:pt x="302321" y="-13286"/>
                    <a:pt x="383262" y="8983"/>
                  </a:cubicBezTo>
                  <a:cubicBezTo>
                    <a:pt x="571663" y="46861"/>
                    <a:pt x="644862" y="187718"/>
                    <a:pt x="536865" y="253261"/>
                  </a:cubicBezTo>
                  <a:cubicBezTo>
                    <a:pt x="446834" y="210762"/>
                    <a:pt x="410294" y="217440"/>
                    <a:pt x="289500" y="166671"/>
                  </a:cubicBezTo>
                  <a:cubicBezTo>
                    <a:pt x="226962" y="216358"/>
                    <a:pt x="170703" y="259718"/>
                    <a:pt x="111232" y="297994"/>
                  </a:cubicBezTo>
                  <a:close/>
                </a:path>
                <a:path w="578999" h="333342" fill="none" extrusionOk="0">
                  <a:moveTo>
                    <a:pt x="111232" y="297994"/>
                  </a:moveTo>
                  <a:cubicBezTo>
                    <a:pt x="-21129" y="215255"/>
                    <a:pt x="-57581" y="63517"/>
                    <a:pt x="134243" y="25995"/>
                  </a:cubicBezTo>
                  <a:cubicBezTo>
                    <a:pt x="218921" y="-3666"/>
                    <a:pt x="312626" y="5036"/>
                    <a:pt x="383262" y="8983"/>
                  </a:cubicBezTo>
                  <a:cubicBezTo>
                    <a:pt x="535577" y="63817"/>
                    <a:pt x="656398" y="159647"/>
                    <a:pt x="536865" y="253261"/>
                  </a:cubicBezTo>
                </a:path>
                <a:path w="578999" h="333342" fill="none" stroke="0" extrusionOk="0">
                  <a:moveTo>
                    <a:pt x="111232" y="297994"/>
                  </a:moveTo>
                  <a:cubicBezTo>
                    <a:pt x="-72099" y="234074"/>
                    <a:pt x="-6268" y="79451"/>
                    <a:pt x="134243" y="25995"/>
                  </a:cubicBezTo>
                  <a:cubicBezTo>
                    <a:pt x="201374" y="-11158"/>
                    <a:pt x="283614" y="-5408"/>
                    <a:pt x="383262" y="8983"/>
                  </a:cubicBezTo>
                  <a:cubicBezTo>
                    <a:pt x="553278" y="31932"/>
                    <a:pt x="613026" y="137890"/>
                    <a:pt x="536865" y="253261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F2C9BF4B-D485-AF64-5127-11472F3FCCFB}"/>
              </a:ext>
            </a:extLst>
          </p:cNvPr>
          <p:cNvGrpSpPr/>
          <p:nvPr/>
        </p:nvGrpSpPr>
        <p:grpSpPr>
          <a:xfrm>
            <a:off x="3014255" y="4070845"/>
            <a:ext cx="63500" cy="413390"/>
            <a:chOff x="2259057" y="4368899"/>
            <a:chExt cx="63500" cy="41339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D12E76A-1095-66B3-E974-FF03789D4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011C86D-9029-B88C-B677-2B7D72CC3B2A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0C6447C-6472-5CDE-4C2A-075D63E335C5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9E89BF6F-55F5-BAE5-824E-4D3B479B0EFF}"/>
              </a:ext>
            </a:extLst>
          </p:cNvPr>
          <p:cNvGrpSpPr/>
          <p:nvPr/>
        </p:nvGrpSpPr>
        <p:grpSpPr>
          <a:xfrm>
            <a:off x="3215924" y="1273391"/>
            <a:ext cx="63500" cy="413390"/>
            <a:chOff x="2259057" y="4368899"/>
            <a:chExt cx="63500" cy="413390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E2E386BC-5AC2-39FF-0E37-3E2CE499D745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736B4D4-D448-6D30-3599-BB5D5165F062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9085DEA-8554-2C26-6A39-84095828F146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2F8D593-0B50-A6BF-081C-F6BA8F73FE38}"/>
              </a:ext>
            </a:extLst>
          </p:cNvPr>
          <p:cNvGrpSpPr/>
          <p:nvPr/>
        </p:nvGrpSpPr>
        <p:grpSpPr>
          <a:xfrm>
            <a:off x="2964306" y="874469"/>
            <a:ext cx="63500" cy="413390"/>
            <a:chOff x="2259057" y="4368899"/>
            <a:chExt cx="63500" cy="413390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A1C6BE5-C58F-7AD2-AB16-7630F7D3FEC7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1504981-BEA1-6AA7-6823-E92D38B3644C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814EF78-5D00-2B2B-F307-4F78361FBAAE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B9B1836B-F6F8-62F9-FAF8-6B8C00389554}"/>
              </a:ext>
            </a:extLst>
          </p:cNvPr>
          <p:cNvSpPr/>
          <p:nvPr/>
        </p:nvSpPr>
        <p:spPr>
          <a:xfrm rot="16200000">
            <a:off x="3703706" y="876722"/>
            <a:ext cx="171384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C3111973-2B78-2AC1-533B-8D67EC62B329}"/>
              </a:ext>
            </a:extLst>
          </p:cNvPr>
          <p:cNvSpPr/>
          <p:nvPr/>
        </p:nvSpPr>
        <p:spPr>
          <a:xfrm rot="15035005">
            <a:off x="4194156" y="3497241"/>
            <a:ext cx="171384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1B218C89-2107-ABBF-BD25-B3055231A08C}"/>
              </a:ext>
            </a:extLst>
          </p:cNvPr>
          <p:cNvGrpSpPr/>
          <p:nvPr/>
        </p:nvGrpSpPr>
        <p:grpSpPr>
          <a:xfrm rot="21444962">
            <a:off x="4196693" y="981406"/>
            <a:ext cx="2110904" cy="2569415"/>
            <a:chOff x="4309585" y="812155"/>
            <a:chExt cx="2767846" cy="2459877"/>
          </a:xfrm>
        </p:grpSpPr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143E63F-32BC-8E7C-F99B-CDF208E15C5F}"/>
                </a:ext>
              </a:extLst>
            </p:cNvPr>
            <p:cNvSpPr/>
            <p:nvPr/>
          </p:nvSpPr>
          <p:spPr>
            <a:xfrm>
              <a:off x="6955329" y="1700912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D29B8224-1741-EBE7-ACCC-E6B02AB0EA43}"/>
                </a:ext>
              </a:extLst>
            </p:cNvPr>
            <p:cNvSpPr/>
            <p:nvPr/>
          </p:nvSpPr>
          <p:spPr>
            <a:xfrm>
              <a:off x="6833949" y="144612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CB81691-BA33-4E46-FAF1-6003DE40CD7F}"/>
                </a:ext>
              </a:extLst>
            </p:cNvPr>
            <p:cNvSpPr/>
            <p:nvPr/>
          </p:nvSpPr>
          <p:spPr>
            <a:xfrm>
              <a:off x="6955329" y="155361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F7F2FC67-CA3D-392D-9106-AA7D681596AE}"/>
                </a:ext>
              </a:extLst>
            </p:cNvPr>
            <p:cNvSpPr/>
            <p:nvPr/>
          </p:nvSpPr>
          <p:spPr>
            <a:xfrm>
              <a:off x="6876877" y="1829846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0772F09D-5854-62D7-6591-062BA077939E}"/>
                </a:ext>
              </a:extLst>
            </p:cNvPr>
            <p:cNvSpPr/>
            <p:nvPr/>
          </p:nvSpPr>
          <p:spPr>
            <a:xfrm>
              <a:off x="4451524" y="83163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0B53365C-28B2-E04E-3FB6-FF0E9253E65B}"/>
                </a:ext>
              </a:extLst>
            </p:cNvPr>
            <p:cNvSpPr/>
            <p:nvPr/>
          </p:nvSpPr>
          <p:spPr>
            <a:xfrm>
              <a:off x="4309585" y="81215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99BD46FC-A5AD-AFA8-5EB5-8B17C555BD4E}"/>
                </a:ext>
              </a:extLst>
            </p:cNvPr>
            <p:cNvSpPr/>
            <p:nvPr/>
          </p:nvSpPr>
          <p:spPr>
            <a:xfrm>
              <a:off x="4593421" y="842514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3398AEDA-BD33-8D98-7131-9DF793B77AA9}"/>
                </a:ext>
              </a:extLst>
            </p:cNvPr>
            <p:cNvSpPr/>
            <p:nvPr/>
          </p:nvSpPr>
          <p:spPr>
            <a:xfrm>
              <a:off x="4740000" y="85478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6A8C8188-4983-8BFF-F423-7716C70BE524}"/>
                </a:ext>
              </a:extLst>
            </p:cNvPr>
            <p:cNvSpPr/>
            <p:nvPr/>
          </p:nvSpPr>
          <p:spPr>
            <a:xfrm>
              <a:off x="5024833" y="91913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624998D9-2762-E3DA-A9D9-C5AB84FB7704}"/>
                </a:ext>
              </a:extLst>
            </p:cNvPr>
            <p:cNvSpPr/>
            <p:nvPr/>
          </p:nvSpPr>
          <p:spPr>
            <a:xfrm>
              <a:off x="5164866" y="930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808212F7-C959-5FCC-076E-2DC64B41305B}"/>
                </a:ext>
              </a:extLst>
            </p:cNvPr>
            <p:cNvSpPr/>
            <p:nvPr/>
          </p:nvSpPr>
          <p:spPr>
            <a:xfrm>
              <a:off x="5444932" y="97884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77C936CF-37DF-ADD8-C433-6090C5690811}"/>
                </a:ext>
              </a:extLst>
            </p:cNvPr>
            <p:cNvSpPr/>
            <p:nvPr/>
          </p:nvSpPr>
          <p:spPr>
            <a:xfrm>
              <a:off x="5309979" y="95091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7851E604-F2AB-661B-DB64-CA50EDB153FF}"/>
                </a:ext>
              </a:extLst>
            </p:cNvPr>
            <p:cNvSpPr/>
            <p:nvPr/>
          </p:nvSpPr>
          <p:spPr>
            <a:xfrm>
              <a:off x="4876204" y="8785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F9C09FA4-3998-33C3-85EB-F9041DE0A89C}"/>
                </a:ext>
              </a:extLst>
            </p:cNvPr>
            <p:cNvSpPr/>
            <p:nvPr/>
          </p:nvSpPr>
          <p:spPr>
            <a:xfrm>
              <a:off x="5585106" y="10020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2E5892B7-0045-62CC-6667-074E091A7023}"/>
                </a:ext>
              </a:extLst>
            </p:cNvPr>
            <p:cNvSpPr/>
            <p:nvPr/>
          </p:nvSpPr>
          <p:spPr>
            <a:xfrm>
              <a:off x="5722266" y="10274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7BDF392B-F4AF-A0D3-E65C-E17B562ACE20}"/>
                </a:ext>
              </a:extLst>
            </p:cNvPr>
            <p:cNvSpPr/>
            <p:nvPr/>
          </p:nvSpPr>
          <p:spPr>
            <a:xfrm>
              <a:off x="6290484" y="117199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0205B4F-66A6-51E6-6795-75AC7CDC0393}"/>
                </a:ext>
              </a:extLst>
            </p:cNvPr>
            <p:cNvSpPr/>
            <p:nvPr/>
          </p:nvSpPr>
          <p:spPr>
            <a:xfrm>
              <a:off x="5873751" y="104882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CAA0EBB-A294-3A48-5C76-5B8ECE4970A5}"/>
                </a:ext>
              </a:extLst>
            </p:cNvPr>
            <p:cNvSpPr/>
            <p:nvPr/>
          </p:nvSpPr>
          <p:spPr>
            <a:xfrm>
              <a:off x="6148545" y="112711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43219C7-DBEF-726F-2B20-550266572618}"/>
                </a:ext>
              </a:extLst>
            </p:cNvPr>
            <p:cNvSpPr/>
            <p:nvPr/>
          </p:nvSpPr>
          <p:spPr>
            <a:xfrm>
              <a:off x="6432381" y="1213354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9A565DFB-E802-3232-05B8-8D8FAC659D7D}"/>
                </a:ext>
              </a:extLst>
            </p:cNvPr>
            <p:cNvSpPr/>
            <p:nvPr/>
          </p:nvSpPr>
          <p:spPr>
            <a:xfrm>
              <a:off x="6578960" y="12662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3CFA2789-3123-A951-F6CD-E467BAE11FBD}"/>
                </a:ext>
              </a:extLst>
            </p:cNvPr>
            <p:cNvSpPr/>
            <p:nvPr/>
          </p:nvSpPr>
          <p:spPr>
            <a:xfrm>
              <a:off x="6324720" y="225026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E68A8677-3430-FCCA-FA4F-999AF155A4AB}"/>
                </a:ext>
              </a:extLst>
            </p:cNvPr>
            <p:cNvSpPr/>
            <p:nvPr/>
          </p:nvSpPr>
          <p:spPr>
            <a:xfrm>
              <a:off x="6775226" y="190033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67B09C7C-6F62-2DD0-03D0-9A08AAE81F0D}"/>
                </a:ext>
              </a:extLst>
            </p:cNvPr>
            <p:cNvSpPr/>
            <p:nvPr/>
          </p:nvSpPr>
          <p:spPr>
            <a:xfrm>
              <a:off x="6562532" y="209644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59D370BC-EFE2-05F5-9C43-03B1C8C02DD4}"/>
                </a:ext>
              </a:extLst>
            </p:cNvPr>
            <p:cNvSpPr/>
            <p:nvPr/>
          </p:nvSpPr>
          <p:spPr>
            <a:xfrm>
              <a:off x="6671419" y="20075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E51D705-F9F8-3FCF-DDC9-48BB69D4488D}"/>
                </a:ext>
              </a:extLst>
            </p:cNvPr>
            <p:cNvSpPr/>
            <p:nvPr/>
          </p:nvSpPr>
          <p:spPr>
            <a:xfrm>
              <a:off x="6015991" y="109761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0DBE5A87-7E71-8070-8666-1ADFA55550D6}"/>
                </a:ext>
              </a:extLst>
            </p:cNvPr>
            <p:cNvSpPr/>
            <p:nvPr/>
          </p:nvSpPr>
          <p:spPr>
            <a:xfrm>
              <a:off x="6715164" y="133575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F4EB616A-E987-3625-A110-6BBEEE322458}"/>
                </a:ext>
              </a:extLst>
            </p:cNvPr>
            <p:cNvSpPr/>
            <p:nvPr/>
          </p:nvSpPr>
          <p:spPr>
            <a:xfrm>
              <a:off x="6443626" y="217046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BAF24ADD-7B25-2F0D-C4F3-F24DC85CEACC}"/>
                </a:ext>
              </a:extLst>
            </p:cNvPr>
            <p:cNvSpPr/>
            <p:nvPr/>
          </p:nvSpPr>
          <p:spPr>
            <a:xfrm>
              <a:off x="5730360" y="265666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B921B446-4F19-7598-6D90-4B329D9D42DE}"/>
                </a:ext>
              </a:extLst>
            </p:cNvPr>
            <p:cNvSpPr/>
            <p:nvPr/>
          </p:nvSpPr>
          <p:spPr>
            <a:xfrm>
              <a:off x="6196106" y="2327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62C9B6C-7C2B-49A3-1EE7-CA71FA35E3C5}"/>
                </a:ext>
              </a:extLst>
            </p:cNvPr>
            <p:cNvSpPr/>
            <p:nvPr/>
          </p:nvSpPr>
          <p:spPr>
            <a:xfrm>
              <a:off x="5973252" y="2507927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6B32691E-A220-462F-5F7B-BC7FC3B28898}"/>
                </a:ext>
              </a:extLst>
            </p:cNvPr>
            <p:cNvSpPr/>
            <p:nvPr/>
          </p:nvSpPr>
          <p:spPr>
            <a:xfrm>
              <a:off x="6082139" y="241903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4D05BFFE-DDFE-4EEE-DAD8-2C1EA755190F}"/>
                </a:ext>
              </a:extLst>
            </p:cNvPr>
            <p:cNvSpPr/>
            <p:nvPr/>
          </p:nvSpPr>
          <p:spPr>
            <a:xfrm>
              <a:off x="5854346" y="258194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032BE692-F5FC-95BA-DB2F-81EECD1CEDD9}"/>
                </a:ext>
              </a:extLst>
            </p:cNvPr>
            <p:cNvSpPr/>
            <p:nvPr/>
          </p:nvSpPr>
          <p:spPr>
            <a:xfrm>
              <a:off x="5119490" y="2966548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BE767FB1-3AA2-788B-17EB-D1C8EC765072}"/>
                </a:ext>
              </a:extLst>
            </p:cNvPr>
            <p:cNvSpPr/>
            <p:nvPr/>
          </p:nvSpPr>
          <p:spPr>
            <a:xfrm>
              <a:off x="5591586" y="2708059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7D06CD2F-36EA-5524-A991-3E1C5D4758F5}"/>
                </a:ext>
              </a:extLst>
            </p:cNvPr>
            <p:cNvSpPr/>
            <p:nvPr/>
          </p:nvSpPr>
          <p:spPr>
            <a:xfrm>
              <a:off x="5357937" y="2848922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C6C634C4-A8FE-E51F-F11D-034739D80D42}"/>
                </a:ext>
              </a:extLst>
            </p:cNvPr>
            <p:cNvSpPr/>
            <p:nvPr/>
          </p:nvSpPr>
          <p:spPr>
            <a:xfrm>
              <a:off x="5466824" y="277907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24C72D3D-E377-5CD9-394B-3D321F490FFA}"/>
                </a:ext>
              </a:extLst>
            </p:cNvPr>
            <p:cNvSpPr/>
            <p:nvPr/>
          </p:nvSpPr>
          <p:spPr>
            <a:xfrm>
              <a:off x="5239031" y="2913410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6759F3DC-3460-8D3D-E64D-3F26268BBCFA}"/>
                </a:ext>
              </a:extLst>
            </p:cNvPr>
            <p:cNvSpPr/>
            <p:nvPr/>
          </p:nvSpPr>
          <p:spPr>
            <a:xfrm>
              <a:off x="4887187" y="3094455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B24E46A4-489E-59C0-686C-81BC0F7D1DCA}"/>
                </a:ext>
              </a:extLst>
            </p:cNvPr>
            <p:cNvSpPr/>
            <p:nvPr/>
          </p:nvSpPr>
          <p:spPr>
            <a:xfrm>
              <a:off x="5002424" y="302778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3737460F-4E11-C1FF-C60E-E760D2E89517}"/>
                </a:ext>
              </a:extLst>
            </p:cNvPr>
            <p:cNvSpPr/>
            <p:nvPr/>
          </p:nvSpPr>
          <p:spPr>
            <a:xfrm>
              <a:off x="4765106" y="3152593"/>
              <a:ext cx="122102" cy="119439"/>
            </a:xfrm>
            <a:prstGeom prst="ellipse">
              <a:avLst/>
            </a:prstGeom>
            <a:gradFill flip="none" rotWithShape="1">
              <a:gsLst>
                <a:gs pos="43000">
                  <a:srgbClr val="DF935F"/>
                </a:gs>
                <a:gs pos="0">
                  <a:schemeClr val="accent2">
                    <a:lumMod val="75000"/>
                  </a:schemeClr>
                </a:gs>
                <a:gs pos="86000">
                  <a:srgbClr val="DF935F"/>
                </a:gs>
                <a:gs pos="68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5" name="Oval 264">
            <a:extLst>
              <a:ext uri="{FF2B5EF4-FFF2-40B4-BE49-F238E27FC236}">
                <a16:creationId xmlns:a16="http://schemas.microsoft.com/office/drawing/2014/main" id="{CFDC1973-8A8C-663E-67EB-9B6A34CE298B}"/>
              </a:ext>
            </a:extLst>
          </p:cNvPr>
          <p:cNvSpPr/>
          <p:nvPr/>
        </p:nvSpPr>
        <p:spPr>
          <a:xfrm rot="21164892">
            <a:off x="4460111" y="3513518"/>
            <a:ext cx="116485" cy="8855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C644B0E1-3E9D-4E5F-7E35-5450B495CBE9}"/>
              </a:ext>
            </a:extLst>
          </p:cNvPr>
          <p:cNvSpPr/>
          <p:nvPr/>
        </p:nvSpPr>
        <p:spPr>
          <a:xfrm rot="21164892">
            <a:off x="3958021" y="964548"/>
            <a:ext cx="116485" cy="8855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: Rounded Corners 266">
            <a:extLst>
              <a:ext uri="{FF2B5EF4-FFF2-40B4-BE49-F238E27FC236}">
                <a16:creationId xmlns:a16="http://schemas.microsoft.com/office/drawing/2014/main" id="{5507C31A-F7CC-EBD6-C78A-69304C163A35}"/>
              </a:ext>
            </a:extLst>
          </p:cNvPr>
          <p:cNvSpPr/>
          <p:nvPr/>
        </p:nvSpPr>
        <p:spPr>
          <a:xfrm rot="16701467">
            <a:off x="6437930" y="1533842"/>
            <a:ext cx="257123" cy="31732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: Rounded Corners 267">
            <a:extLst>
              <a:ext uri="{FF2B5EF4-FFF2-40B4-BE49-F238E27FC236}">
                <a16:creationId xmlns:a16="http://schemas.microsoft.com/office/drawing/2014/main" id="{1DC18533-286B-77BA-02D1-0DBE52E21F94}"/>
              </a:ext>
            </a:extLst>
          </p:cNvPr>
          <p:cNvSpPr/>
          <p:nvPr/>
        </p:nvSpPr>
        <p:spPr>
          <a:xfrm rot="16200000">
            <a:off x="6379890" y="1455295"/>
            <a:ext cx="384844" cy="467435"/>
          </a:xfrm>
          <a:prstGeom prst="roundRect">
            <a:avLst/>
          </a:prstGeom>
          <a:solidFill>
            <a:srgbClr val="9BAB91">
              <a:alpha val="50196"/>
            </a:srgbClr>
          </a:solidFill>
          <a:ln w="28575">
            <a:solidFill>
              <a:srgbClr val="548235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2427BA5F-A82D-E15A-7801-65A5F1A36F1F}"/>
              </a:ext>
            </a:extLst>
          </p:cNvPr>
          <p:cNvSpPr/>
          <p:nvPr/>
        </p:nvSpPr>
        <p:spPr>
          <a:xfrm rot="10393740">
            <a:off x="4646561" y="4357278"/>
            <a:ext cx="92792" cy="205027"/>
          </a:xfrm>
          <a:prstGeom prst="flowChartDela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87290E65-D64C-1B43-FB30-85627C298568}"/>
              </a:ext>
            </a:extLst>
          </p:cNvPr>
          <p:cNvSpPr/>
          <p:nvPr/>
        </p:nvSpPr>
        <p:spPr>
          <a:xfrm>
            <a:off x="7565150" y="301005"/>
            <a:ext cx="902447" cy="671311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209702"/>
              <a:gd name="adj6" fmla="val -105107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Marport</a:t>
            </a:r>
            <a:r>
              <a:rPr lang="en-US" sz="1400" dirty="0"/>
              <a:t> Headrope Sensor</a:t>
            </a: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CB117EDD-74D0-044B-EB95-88E2AC8151EB}"/>
              </a:ext>
            </a:extLst>
          </p:cNvPr>
          <p:cNvSpPr/>
          <p:nvPr/>
        </p:nvSpPr>
        <p:spPr>
          <a:xfrm>
            <a:off x="5298447" y="301005"/>
            <a:ext cx="902446" cy="534691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65898"/>
              <a:gd name="adj6" fmla="val -5399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Headrope &amp; Buoys</a:t>
            </a:r>
          </a:p>
        </p:txBody>
      </p: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BB909F10-E0BF-19E1-F951-6E272576300A}"/>
              </a:ext>
            </a:extLst>
          </p:cNvPr>
          <p:cNvSpPr/>
          <p:nvPr/>
        </p:nvSpPr>
        <p:spPr>
          <a:xfrm>
            <a:off x="2735249" y="2076603"/>
            <a:ext cx="1355778" cy="1199456"/>
          </a:xfrm>
          <a:prstGeom prst="borderCallout2">
            <a:avLst>
              <a:gd name="adj1" fmla="val 4008"/>
              <a:gd name="adj2" fmla="val 98422"/>
              <a:gd name="adj3" fmla="val 779"/>
              <a:gd name="adj4" fmla="val 148356"/>
              <a:gd name="adj5" fmla="val -10694"/>
              <a:gd name="adj6" fmla="val 156851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Footrope: Steel rope wrapped in poly line and rubber fuel hose</a:t>
            </a:r>
          </a:p>
        </p:txBody>
      </p:sp>
      <p:sp>
        <p:nvSpPr>
          <p:cNvPr id="18" name="Callout: Bent Line 17">
            <a:extLst>
              <a:ext uri="{FF2B5EF4-FFF2-40B4-BE49-F238E27FC236}">
                <a16:creationId xmlns:a16="http://schemas.microsoft.com/office/drawing/2014/main" id="{963380C0-5314-B270-8778-EDF39BAECB25}"/>
              </a:ext>
            </a:extLst>
          </p:cNvPr>
          <p:cNvSpPr/>
          <p:nvPr/>
        </p:nvSpPr>
        <p:spPr>
          <a:xfrm>
            <a:off x="16918206" y="-478300"/>
            <a:ext cx="499080" cy="474808"/>
          </a:xfrm>
          <a:prstGeom prst="borderCallout2">
            <a:avLst>
              <a:gd name="adj1" fmla="val 17264"/>
              <a:gd name="adj2" fmla="val 89726"/>
              <a:gd name="adj3" fmla="val 14907"/>
              <a:gd name="adj4" fmla="val 106290"/>
              <a:gd name="adj5" fmla="val 151473"/>
              <a:gd name="adj6" fmla="val 159829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Cod End</a:t>
            </a:r>
          </a:p>
        </p:txBody>
      </p:sp>
      <p:sp>
        <p:nvSpPr>
          <p:cNvPr id="21" name="Callout: Bent Line 20">
            <a:extLst>
              <a:ext uri="{FF2B5EF4-FFF2-40B4-BE49-F238E27FC236}">
                <a16:creationId xmlns:a16="http://schemas.microsoft.com/office/drawing/2014/main" id="{2301DF83-931F-59D9-E91E-3A276573AC2D}"/>
              </a:ext>
            </a:extLst>
          </p:cNvPr>
          <p:cNvSpPr/>
          <p:nvPr/>
        </p:nvSpPr>
        <p:spPr>
          <a:xfrm>
            <a:off x="2829038" y="83816"/>
            <a:ext cx="801696" cy="649424"/>
          </a:xfrm>
          <a:prstGeom prst="borderCallout2">
            <a:avLst>
              <a:gd name="adj1" fmla="val 15803"/>
              <a:gd name="adj2" fmla="val 99824"/>
              <a:gd name="adj3" fmla="val 15522"/>
              <a:gd name="adj4" fmla="val 109094"/>
              <a:gd name="adj5" fmla="val 144291"/>
              <a:gd name="adj6" fmla="val 11767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Marport</a:t>
            </a:r>
            <a:r>
              <a:rPr lang="en-US" sz="1400" dirty="0"/>
              <a:t> spread sensor</a:t>
            </a:r>
          </a:p>
        </p:txBody>
      </p:sp>
      <p:sp>
        <p:nvSpPr>
          <p:cNvPr id="22" name="Callout: Bent Line 21">
            <a:extLst>
              <a:ext uri="{FF2B5EF4-FFF2-40B4-BE49-F238E27FC236}">
                <a16:creationId xmlns:a16="http://schemas.microsoft.com/office/drawing/2014/main" id="{626A416E-638D-E559-2689-E911C810F8DD}"/>
              </a:ext>
            </a:extLst>
          </p:cNvPr>
          <p:cNvSpPr/>
          <p:nvPr/>
        </p:nvSpPr>
        <p:spPr>
          <a:xfrm>
            <a:off x="1089017" y="4107819"/>
            <a:ext cx="634638" cy="434507"/>
          </a:xfrm>
          <a:prstGeom prst="borderCallout2">
            <a:avLst>
              <a:gd name="adj1" fmla="val 22003"/>
              <a:gd name="adj2" fmla="val 1810"/>
              <a:gd name="adj3" fmla="val 21722"/>
              <a:gd name="adj4" fmla="val -9654"/>
              <a:gd name="adj5" fmla="val 198841"/>
              <a:gd name="adj6" fmla="val -64210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Otter Doors</a:t>
            </a:r>
          </a:p>
        </p:txBody>
      </p:sp>
      <p:sp>
        <p:nvSpPr>
          <p:cNvPr id="24" name="Callout: Bent Line 23">
            <a:extLst>
              <a:ext uri="{FF2B5EF4-FFF2-40B4-BE49-F238E27FC236}">
                <a16:creationId xmlns:a16="http://schemas.microsoft.com/office/drawing/2014/main" id="{0CDF86C8-1BA8-95FB-4AEA-4B5B8B4C6CA1}"/>
              </a:ext>
            </a:extLst>
          </p:cNvPr>
          <p:cNvSpPr/>
          <p:nvPr/>
        </p:nvSpPr>
        <p:spPr>
          <a:xfrm>
            <a:off x="-643382" y="3896139"/>
            <a:ext cx="1046193" cy="493906"/>
          </a:xfrm>
          <a:prstGeom prst="borderCallout2">
            <a:avLst>
              <a:gd name="adj1" fmla="val 15655"/>
              <a:gd name="adj2" fmla="val 100990"/>
              <a:gd name="adj3" fmla="val 14907"/>
              <a:gd name="adj4" fmla="val 106290"/>
              <a:gd name="adj5" fmla="val 191070"/>
              <a:gd name="adj6" fmla="val 114648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Warp wires to ship</a:t>
            </a:r>
          </a:p>
        </p:txBody>
      </p:sp>
      <p:sp>
        <p:nvSpPr>
          <p:cNvPr id="25" name="Callout: Bent Line 24">
            <a:extLst>
              <a:ext uri="{FF2B5EF4-FFF2-40B4-BE49-F238E27FC236}">
                <a16:creationId xmlns:a16="http://schemas.microsoft.com/office/drawing/2014/main" id="{3A9F2517-683D-2F8A-F881-1152605082FA}"/>
              </a:ext>
            </a:extLst>
          </p:cNvPr>
          <p:cNvSpPr/>
          <p:nvPr/>
        </p:nvSpPr>
        <p:spPr>
          <a:xfrm>
            <a:off x="2508013" y="5064477"/>
            <a:ext cx="756122" cy="534691"/>
          </a:xfrm>
          <a:prstGeom prst="borderCallout2">
            <a:avLst>
              <a:gd name="adj1" fmla="val 14290"/>
              <a:gd name="adj2" fmla="val 97293"/>
              <a:gd name="adj3" fmla="val 14907"/>
              <a:gd name="adj4" fmla="val 106290"/>
              <a:gd name="adj5" fmla="val -76308"/>
              <a:gd name="adj6" fmla="val 115215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Bridles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C53AC8-F841-BD49-CE35-51E68ED51420}"/>
              </a:ext>
            </a:extLst>
          </p:cNvPr>
          <p:cNvSpPr/>
          <p:nvPr/>
        </p:nvSpPr>
        <p:spPr>
          <a:xfrm>
            <a:off x="4488869" y="5884331"/>
            <a:ext cx="3268124" cy="16167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</a:t>
            </a:r>
            <a:br>
              <a:rPr lang="en-US" dirty="0"/>
            </a:br>
            <a:r>
              <a:rPr lang="en-US" dirty="0"/>
              <a:t>83-112 Eastern trawl net</a:t>
            </a:r>
          </a:p>
          <a:p>
            <a:pPr algn="ctr"/>
            <a:r>
              <a:rPr lang="en-US" b="1" dirty="0"/>
              <a:t>Draft 2.0</a:t>
            </a:r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6B0C295-5C87-B457-C61B-1AF89630A4F4}"/>
              </a:ext>
            </a:extLst>
          </p:cNvPr>
          <p:cNvGrpSpPr/>
          <p:nvPr/>
        </p:nvGrpSpPr>
        <p:grpSpPr>
          <a:xfrm>
            <a:off x="-291465" y="4456928"/>
            <a:ext cx="63500" cy="413390"/>
            <a:chOff x="2259057" y="4368899"/>
            <a:chExt cx="63500" cy="41339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4C53FE3-B3CD-52A2-1386-92BA1F33F475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7485DC9-F74E-D55D-BB45-B692946AABB6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1B21D11-B2F1-9D95-CF84-7AC0863F7282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1C6F2E2-1D1A-7DBE-5137-7FA1A66238C8}"/>
              </a:ext>
            </a:extLst>
          </p:cNvPr>
          <p:cNvGrpSpPr/>
          <p:nvPr/>
        </p:nvGrpSpPr>
        <p:grpSpPr>
          <a:xfrm>
            <a:off x="-561549" y="1016215"/>
            <a:ext cx="63500" cy="413390"/>
            <a:chOff x="2259057" y="4368899"/>
            <a:chExt cx="63500" cy="41339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ABBE28C-74D8-3F2F-6D1D-720520B60CE2}"/>
                </a:ext>
              </a:extLst>
            </p:cNvPr>
            <p:cNvCxnSpPr>
              <a:cxnSpLocks/>
            </p:cNvCxnSpPr>
            <p:nvPr/>
          </p:nvCxnSpPr>
          <p:spPr>
            <a:xfrm>
              <a:off x="2281828" y="4477948"/>
              <a:ext cx="0" cy="3043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0E6B375-243C-A320-59B8-9EEF2DB9B3FC}"/>
                </a:ext>
              </a:extLst>
            </p:cNvPr>
            <p:cNvCxnSpPr>
              <a:cxnSpLocks/>
            </p:cNvCxnSpPr>
            <p:nvPr/>
          </p:nvCxnSpPr>
          <p:spPr>
            <a:xfrm>
              <a:off x="2259057" y="440064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299FA80-7BCB-E6C2-4DAA-BB487000A427}"/>
                </a:ext>
              </a:extLst>
            </p:cNvPr>
            <p:cNvCxnSpPr>
              <a:cxnSpLocks/>
            </p:cNvCxnSpPr>
            <p:nvPr/>
          </p:nvCxnSpPr>
          <p:spPr>
            <a:xfrm>
              <a:off x="2322557" y="4368899"/>
              <a:ext cx="0" cy="30434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9" name="Arc 48">
            <a:extLst>
              <a:ext uri="{FF2B5EF4-FFF2-40B4-BE49-F238E27FC236}">
                <a16:creationId xmlns:a16="http://schemas.microsoft.com/office/drawing/2014/main" id="{1F6E70AA-BE3C-9A7F-B7B1-9500F405BADD}"/>
              </a:ext>
            </a:extLst>
          </p:cNvPr>
          <p:cNvSpPr/>
          <p:nvPr/>
        </p:nvSpPr>
        <p:spPr>
          <a:xfrm rot="5579397">
            <a:off x="16783727" y="321853"/>
            <a:ext cx="466399" cy="173350"/>
          </a:xfrm>
          <a:custGeom>
            <a:avLst/>
            <a:gdLst>
              <a:gd name="csX0" fmla="*/ 128154 w 466399"/>
              <a:gd name="csY0" fmla="*/ 164058 h 173350"/>
              <a:gd name="csX1" fmla="*/ 144697 w 466399"/>
              <a:gd name="csY1" fmla="*/ 6484 h 173350"/>
              <a:gd name="csX2" fmla="*/ 283523 w 466399"/>
              <a:gd name="csY2" fmla="*/ 2042 h 173350"/>
              <a:gd name="csX3" fmla="*/ 402962 w 466399"/>
              <a:gd name="csY3" fmla="*/ 146100 h 173350"/>
              <a:gd name="csX4" fmla="*/ 233200 w 466399"/>
              <a:gd name="csY4" fmla="*/ 86675 h 173350"/>
              <a:gd name="csX5" fmla="*/ 128154 w 466399"/>
              <a:gd name="csY5" fmla="*/ 164058 h 173350"/>
              <a:gd name="csX0" fmla="*/ 128154 w 466399"/>
              <a:gd name="csY0" fmla="*/ 164058 h 173350"/>
              <a:gd name="csX1" fmla="*/ 144697 w 466399"/>
              <a:gd name="csY1" fmla="*/ 6484 h 173350"/>
              <a:gd name="csX2" fmla="*/ 283523 w 466399"/>
              <a:gd name="csY2" fmla="*/ 2042 h 173350"/>
              <a:gd name="csX3" fmla="*/ 402962 w 466399"/>
              <a:gd name="csY3" fmla="*/ 146100 h 17335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466399" h="173350" stroke="0" extrusionOk="0">
                <a:moveTo>
                  <a:pt x="128154" y="164058"/>
                </a:moveTo>
                <a:cubicBezTo>
                  <a:pt x="-57786" y="110581"/>
                  <a:pt x="-31764" y="15965"/>
                  <a:pt x="144697" y="6484"/>
                </a:cubicBezTo>
                <a:cubicBezTo>
                  <a:pt x="184845" y="4334"/>
                  <a:pt x="239418" y="-7803"/>
                  <a:pt x="283523" y="2042"/>
                </a:cubicBezTo>
                <a:cubicBezTo>
                  <a:pt x="480214" y="21603"/>
                  <a:pt x="536580" y="117451"/>
                  <a:pt x="402962" y="146100"/>
                </a:cubicBezTo>
                <a:cubicBezTo>
                  <a:pt x="343720" y="128712"/>
                  <a:pt x="283196" y="111452"/>
                  <a:pt x="233200" y="86675"/>
                </a:cubicBezTo>
                <a:cubicBezTo>
                  <a:pt x="181582" y="121681"/>
                  <a:pt x="168135" y="135017"/>
                  <a:pt x="128154" y="164058"/>
                </a:cubicBezTo>
                <a:close/>
              </a:path>
              <a:path w="466399" h="173350" fill="none" extrusionOk="0">
                <a:moveTo>
                  <a:pt x="128154" y="164058"/>
                </a:moveTo>
                <a:cubicBezTo>
                  <a:pt x="-48307" y="129675"/>
                  <a:pt x="-52068" y="22188"/>
                  <a:pt x="144697" y="6484"/>
                </a:cubicBezTo>
                <a:cubicBezTo>
                  <a:pt x="195013" y="-1743"/>
                  <a:pt x="244320" y="5379"/>
                  <a:pt x="283523" y="2042"/>
                </a:cubicBezTo>
                <a:cubicBezTo>
                  <a:pt x="444023" y="31144"/>
                  <a:pt x="546923" y="94895"/>
                  <a:pt x="402962" y="146100"/>
                </a:cubicBezTo>
              </a:path>
              <a:path w="466399" h="173350" fill="none" stroke="0" extrusionOk="0">
                <a:moveTo>
                  <a:pt x="128154" y="164058"/>
                </a:moveTo>
                <a:cubicBezTo>
                  <a:pt x="-61733" y="133705"/>
                  <a:pt x="-20386" y="28865"/>
                  <a:pt x="144697" y="6484"/>
                </a:cubicBezTo>
                <a:cubicBezTo>
                  <a:pt x="183151" y="-8024"/>
                  <a:pt x="226000" y="-418"/>
                  <a:pt x="283523" y="2042"/>
                </a:cubicBezTo>
                <a:cubicBezTo>
                  <a:pt x="459151" y="13970"/>
                  <a:pt x="519890" y="88345"/>
                  <a:pt x="402962" y="146100"/>
                </a:cubicBezTo>
              </a:path>
            </a:pathLst>
          </a:custGeom>
          <a:ln w="28575">
            <a:solidFill>
              <a:schemeClr val="tx2"/>
            </a:solidFill>
            <a:extLst>
              <a:ext uri="{C807C97D-BFC1-408E-A445-0C87EB9F89A2}">
                <ask:lineSketchStyleProps xmlns:ask="http://schemas.microsoft.com/office/drawing/2018/sketchyshapes" sd="1478932976">
                  <a:prstGeom prst="arc">
                    <a:avLst>
                      <a:gd name="adj1" fmla="val 8617338"/>
                      <a:gd name="adj2" fmla="val 1157558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c 49">
            <a:extLst>
              <a:ext uri="{FF2B5EF4-FFF2-40B4-BE49-F238E27FC236}">
                <a16:creationId xmlns:a16="http://schemas.microsoft.com/office/drawing/2014/main" id="{5815A3CE-EB84-93F2-8277-F9FF410EE12A}"/>
              </a:ext>
            </a:extLst>
          </p:cNvPr>
          <p:cNvSpPr/>
          <p:nvPr/>
        </p:nvSpPr>
        <p:spPr>
          <a:xfrm rot="5579397">
            <a:off x="17678257" y="153000"/>
            <a:ext cx="466399" cy="173350"/>
          </a:xfrm>
          <a:custGeom>
            <a:avLst/>
            <a:gdLst>
              <a:gd name="csX0" fmla="*/ 128154 w 466399"/>
              <a:gd name="csY0" fmla="*/ 164058 h 173350"/>
              <a:gd name="csX1" fmla="*/ 144697 w 466399"/>
              <a:gd name="csY1" fmla="*/ 6484 h 173350"/>
              <a:gd name="csX2" fmla="*/ 283523 w 466399"/>
              <a:gd name="csY2" fmla="*/ 2042 h 173350"/>
              <a:gd name="csX3" fmla="*/ 402962 w 466399"/>
              <a:gd name="csY3" fmla="*/ 146100 h 173350"/>
              <a:gd name="csX4" fmla="*/ 233200 w 466399"/>
              <a:gd name="csY4" fmla="*/ 86675 h 173350"/>
              <a:gd name="csX5" fmla="*/ 128154 w 466399"/>
              <a:gd name="csY5" fmla="*/ 164058 h 173350"/>
              <a:gd name="csX0" fmla="*/ 128154 w 466399"/>
              <a:gd name="csY0" fmla="*/ 164058 h 173350"/>
              <a:gd name="csX1" fmla="*/ 144697 w 466399"/>
              <a:gd name="csY1" fmla="*/ 6484 h 173350"/>
              <a:gd name="csX2" fmla="*/ 283523 w 466399"/>
              <a:gd name="csY2" fmla="*/ 2042 h 173350"/>
              <a:gd name="csX3" fmla="*/ 402962 w 466399"/>
              <a:gd name="csY3" fmla="*/ 146100 h 17335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466399" h="173350" stroke="0" extrusionOk="0">
                <a:moveTo>
                  <a:pt x="128154" y="164058"/>
                </a:moveTo>
                <a:cubicBezTo>
                  <a:pt x="-57786" y="110581"/>
                  <a:pt x="-31764" y="15965"/>
                  <a:pt x="144697" y="6484"/>
                </a:cubicBezTo>
                <a:cubicBezTo>
                  <a:pt x="184845" y="4334"/>
                  <a:pt x="239418" y="-7803"/>
                  <a:pt x="283523" y="2042"/>
                </a:cubicBezTo>
                <a:cubicBezTo>
                  <a:pt x="480214" y="21603"/>
                  <a:pt x="536580" y="117451"/>
                  <a:pt x="402962" y="146100"/>
                </a:cubicBezTo>
                <a:cubicBezTo>
                  <a:pt x="343720" y="128712"/>
                  <a:pt x="283196" y="111452"/>
                  <a:pt x="233200" y="86675"/>
                </a:cubicBezTo>
                <a:cubicBezTo>
                  <a:pt x="181582" y="121681"/>
                  <a:pt x="168135" y="135017"/>
                  <a:pt x="128154" y="164058"/>
                </a:cubicBezTo>
                <a:close/>
              </a:path>
              <a:path w="466399" h="173350" fill="none" extrusionOk="0">
                <a:moveTo>
                  <a:pt x="128154" y="164058"/>
                </a:moveTo>
                <a:cubicBezTo>
                  <a:pt x="-48307" y="129675"/>
                  <a:pt x="-52068" y="22188"/>
                  <a:pt x="144697" y="6484"/>
                </a:cubicBezTo>
                <a:cubicBezTo>
                  <a:pt x="195013" y="-1743"/>
                  <a:pt x="244320" y="5379"/>
                  <a:pt x="283523" y="2042"/>
                </a:cubicBezTo>
                <a:cubicBezTo>
                  <a:pt x="444023" y="31144"/>
                  <a:pt x="546923" y="94895"/>
                  <a:pt x="402962" y="146100"/>
                </a:cubicBezTo>
              </a:path>
              <a:path w="466399" h="173350" fill="none" stroke="0" extrusionOk="0">
                <a:moveTo>
                  <a:pt x="128154" y="164058"/>
                </a:moveTo>
                <a:cubicBezTo>
                  <a:pt x="-61733" y="133705"/>
                  <a:pt x="-20386" y="28865"/>
                  <a:pt x="144697" y="6484"/>
                </a:cubicBezTo>
                <a:cubicBezTo>
                  <a:pt x="183151" y="-8024"/>
                  <a:pt x="226000" y="-418"/>
                  <a:pt x="283523" y="2042"/>
                </a:cubicBezTo>
                <a:cubicBezTo>
                  <a:pt x="459151" y="13970"/>
                  <a:pt x="519890" y="88345"/>
                  <a:pt x="402962" y="146100"/>
                </a:cubicBezTo>
              </a:path>
            </a:pathLst>
          </a:custGeom>
          <a:ln w="28575">
            <a:solidFill>
              <a:schemeClr val="tx2"/>
            </a:solidFill>
            <a:extLst>
              <a:ext uri="{C807C97D-BFC1-408E-A445-0C87EB9F89A2}">
                <ask:lineSketchStyleProps xmlns:ask="http://schemas.microsoft.com/office/drawing/2018/sketchyshapes" sd="1478932976">
                  <a:prstGeom prst="arc">
                    <a:avLst>
                      <a:gd name="adj1" fmla="val 8617338"/>
                      <a:gd name="adj2" fmla="val 1157558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allout: Bent Line 69">
            <a:extLst>
              <a:ext uri="{FF2B5EF4-FFF2-40B4-BE49-F238E27FC236}">
                <a16:creationId xmlns:a16="http://schemas.microsoft.com/office/drawing/2014/main" id="{A5DEE2F8-4083-2EDC-C3ED-A903FD621FF7}"/>
              </a:ext>
            </a:extLst>
          </p:cNvPr>
          <p:cNvSpPr/>
          <p:nvPr/>
        </p:nvSpPr>
        <p:spPr>
          <a:xfrm>
            <a:off x="9169575" y="1200647"/>
            <a:ext cx="610529" cy="295943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144144"/>
              <a:gd name="adj6" fmla="val -50061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Hood</a:t>
            </a:r>
          </a:p>
        </p:txBody>
      </p:sp>
      <p:sp>
        <p:nvSpPr>
          <p:cNvPr id="73" name="Callout: Bent Line 72">
            <a:extLst>
              <a:ext uri="{FF2B5EF4-FFF2-40B4-BE49-F238E27FC236}">
                <a16:creationId xmlns:a16="http://schemas.microsoft.com/office/drawing/2014/main" id="{22BC6D22-1ECC-B949-E77D-C721C4960F46}"/>
              </a:ext>
            </a:extLst>
          </p:cNvPr>
          <p:cNvSpPr/>
          <p:nvPr/>
        </p:nvSpPr>
        <p:spPr>
          <a:xfrm>
            <a:off x="10008782" y="2849742"/>
            <a:ext cx="749333" cy="426317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Bottom belly</a:t>
            </a:r>
          </a:p>
        </p:txBody>
      </p:sp>
      <p:sp>
        <p:nvSpPr>
          <p:cNvPr id="75" name="Callout: Bent Line 74">
            <a:extLst>
              <a:ext uri="{FF2B5EF4-FFF2-40B4-BE49-F238E27FC236}">
                <a16:creationId xmlns:a16="http://schemas.microsoft.com/office/drawing/2014/main" id="{1000A589-58DC-4CC7-F1B5-F9C182818C17}"/>
              </a:ext>
            </a:extLst>
          </p:cNvPr>
          <p:cNvSpPr/>
          <p:nvPr/>
        </p:nvSpPr>
        <p:spPr>
          <a:xfrm>
            <a:off x="6946721" y="3963068"/>
            <a:ext cx="786302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Bottom wing</a:t>
            </a:r>
          </a:p>
        </p:txBody>
      </p:sp>
      <p:sp>
        <p:nvSpPr>
          <p:cNvPr id="76" name="Callout: Bent Line 75">
            <a:extLst>
              <a:ext uri="{FF2B5EF4-FFF2-40B4-BE49-F238E27FC236}">
                <a16:creationId xmlns:a16="http://schemas.microsoft.com/office/drawing/2014/main" id="{3C8A3297-60C6-B31F-E239-EB5BDBCE615D}"/>
              </a:ext>
            </a:extLst>
          </p:cNvPr>
          <p:cNvSpPr/>
          <p:nvPr/>
        </p:nvSpPr>
        <p:spPr>
          <a:xfrm>
            <a:off x="5863254" y="4294099"/>
            <a:ext cx="569592" cy="57925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158114"/>
              <a:gd name="adj6" fmla="val -61240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Top wing</a:t>
            </a:r>
          </a:p>
        </p:txBody>
      </p:sp>
      <p:sp>
        <p:nvSpPr>
          <p:cNvPr id="109" name="Callout: Bent Line 108">
            <a:extLst>
              <a:ext uri="{FF2B5EF4-FFF2-40B4-BE49-F238E27FC236}">
                <a16:creationId xmlns:a16="http://schemas.microsoft.com/office/drawing/2014/main" id="{E1C47FB5-A20C-8869-641E-F142C1BA9CEB}"/>
              </a:ext>
            </a:extLst>
          </p:cNvPr>
          <p:cNvSpPr/>
          <p:nvPr/>
        </p:nvSpPr>
        <p:spPr>
          <a:xfrm>
            <a:off x="14843909" y="1399464"/>
            <a:ext cx="1416386" cy="295943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  <a:r>
              <a:rPr lang="en-US" sz="1400" baseline="30000" dirty="0"/>
              <a:t>nd</a:t>
            </a:r>
            <a:r>
              <a:rPr lang="en-US" sz="1400" dirty="0"/>
              <a:t> Intermediate</a:t>
            </a:r>
          </a:p>
        </p:txBody>
      </p:sp>
      <p:sp>
        <p:nvSpPr>
          <p:cNvPr id="112" name="Callout: Bent Line 111">
            <a:extLst>
              <a:ext uri="{FF2B5EF4-FFF2-40B4-BE49-F238E27FC236}">
                <a16:creationId xmlns:a16="http://schemas.microsoft.com/office/drawing/2014/main" id="{43BD7002-3A34-0636-E309-A6DFA6CE4335}"/>
              </a:ext>
            </a:extLst>
          </p:cNvPr>
          <p:cNvSpPr/>
          <p:nvPr/>
        </p:nvSpPr>
        <p:spPr>
          <a:xfrm>
            <a:off x="12867212" y="1907130"/>
            <a:ext cx="1416386" cy="33513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35947"/>
              <a:gd name="adj6" fmla="val -33574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  <a:r>
              <a:rPr lang="en-US" sz="1400" baseline="30000" dirty="0"/>
              <a:t>st</a:t>
            </a:r>
            <a:r>
              <a:rPr lang="en-US" sz="1400" dirty="0"/>
              <a:t> Intermediate</a:t>
            </a:r>
          </a:p>
        </p:txBody>
      </p:sp>
      <p:sp>
        <p:nvSpPr>
          <p:cNvPr id="113" name="Callout: Bent Line 112">
            <a:extLst>
              <a:ext uri="{FF2B5EF4-FFF2-40B4-BE49-F238E27FC236}">
                <a16:creationId xmlns:a16="http://schemas.microsoft.com/office/drawing/2014/main" id="{611C32CA-84A2-F725-6B45-0151CC8E43FF}"/>
              </a:ext>
            </a:extLst>
          </p:cNvPr>
          <p:cNvSpPr/>
          <p:nvPr/>
        </p:nvSpPr>
        <p:spPr>
          <a:xfrm>
            <a:off x="17476333" y="1569435"/>
            <a:ext cx="735089" cy="474808"/>
          </a:xfrm>
          <a:prstGeom prst="borderCallout2">
            <a:avLst>
              <a:gd name="adj1" fmla="val 18751"/>
              <a:gd name="adj2" fmla="val -2536"/>
              <a:gd name="adj3" fmla="val 18470"/>
              <a:gd name="adj4" fmla="val -15701"/>
              <a:gd name="adj5" fmla="val -90854"/>
              <a:gd name="adj6" fmla="val -59448"/>
            </a:avLst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Chafing gear</a:t>
            </a:r>
          </a:p>
        </p:txBody>
      </p:sp>
    </p:spTree>
    <p:extLst>
      <p:ext uri="{BB962C8B-B14F-4D97-AF65-F5344CB8AC3E}">
        <p14:creationId xmlns:p14="http://schemas.microsoft.com/office/powerpoint/2010/main" val="1648777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6B361-279D-D4E7-5EF9-499079BE21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250D9B5-8E1D-459F-602E-D176B575F582}"/>
              </a:ext>
            </a:extLst>
          </p:cNvPr>
          <p:cNvGrpSpPr/>
          <p:nvPr/>
        </p:nvGrpSpPr>
        <p:grpSpPr>
          <a:xfrm>
            <a:off x="58455" y="-32534"/>
            <a:ext cx="12294975" cy="3997168"/>
            <a:chOff x="-788505" y="-684823"/>
            <a:chExt cx="19264441" cy="623413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ACF4BC2-F118-4216-7CA7-E6F68358D4E1}"/>
                </a:ext>
              </a:extLst>
            </p:cNvPr>
            <p:cNvGrpSpPr/>
            <p:nvPr/>
          </p:nvGrpSpPr>
          <p:grpSpPr>
            <a:xfrm>
              <a:off x="3989854" y="154773"/>
              <a:ext cx="10180293" cy="4259133"/>
              <a:chOff x="3989854" y="-75813"/>
              <a:chExt cx="10180293" cy="4259133"/>
            </a:xfrm>
          </p:grpSpPr>
          <p:grpSp>
            <p:nvGrpSpPr>
              <p:cNvPr id="233" name="Group 232">
                <a:extLst>
                  <a:ext uri="{FF2B5EF4-FFF2-40B4-BE49-F238E27FC236}">
                    <a16:creationId xmlns:a16="http://schemas.microsoft.com/office/drawing/2014/main" id="{86888671-8094-C6AE-74A2-0340BABE59A3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32B233C9-FBF1-9837-17AD-154EC94D9893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solidFill>
                  <a:schemeClr val="accent6">
                    <a:lumMod val="40000"/>
                    <a:lumOff val="60000"/>
                    <a:alpha val="50000"/>
                  </a:schemeClr>
                </a:solid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9009DEAA-2659-2F61-9626-7B87D2261F11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8" name="Arc 237">
                  <a:extLst>
                    <a:ext uri="{FF2B5EF4-FFF2-40B4-BE49-F238E27FC236}">
                      <a16:creationId xmlns:a16="http://schemas.microsoft.com/office/drawing/2014/main" id="{4BA8FBAF-5BEE-4D78-12D7-9FC7C4C6B394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0" name="Arc 239">
                  <a:extLst>
                    <a:ext uri="{FF2B5EF4-FFF2-40B4-BE49-F238E27FC236}">
                      <a16:creationId xmlns:a16="http://schemas.microsoft.com/office/drawing/2014/main" id="{772B4779-5D4B-0088-AA87-E0FED4476926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4" name="Arc 243">
                  <a:extLst>
                    <a:ext uri="{FF2B5EF4-FFF2-40B4-BE49-F238E27FC236}">
                      <a16:creationId xmlns:a16="http://schemas.microsoft.com/office/drawing/2014/main" id="{17CFD09C-9DC8-5B8D-B117-13CCC037E4FF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454F151-44DE-E68B-FE9C-65E453B42495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D96A8CCB-9C86-19AF-8595-8CEBF72C2BBB}"/>
                </a:ext>
              </a:extLst>
            </p:cNvPr>
            <p:cNvSpPr/>
            <p:nvPr/>
          </p:nvSpPr>
          <p:spPr>
            <a:xfrm>
              <a:off x="4035425" y="492982"/>
              <a:ext cx="12076650" cy="393175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E27536FD-B79B-E4D0-7D20-A65402697A6C}"/>
                </a:ext>
              </a:extLst>
            </p:cNvPr>
            <p:cNvGrpSpPr/>
            <p:nvPr/>
          </p:nvGrpSpPr>
          <p:grpSpPr>
            <a:xfrm>
              <a:off x="3947152" y="1639487"/>
              <a:ext cx="3236960" cy="2906527"/>
              <a:chOff x="4122082" y="1466774"/>
              <a:chExt cx="3039812" cy="2906527"/>
            </a:xfrm>
          </p:grpSpPr>
          <p:sp>
            <p:nvSpPr>
              <p:cNvPr id="100" name="Rectangle: Rounded Corners 99">
                <a:extLst>
                  <a:ext uri="{FF2B5EF4-FFF2-40B4-BE49-F238E27FC236}">
                    <a16:creationId xmlns:a16="http://schemas.microsoft.com/office/drawing/2014/main" id="{1A0E5C81-E974-951C-8ED6-161DB189B559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: Rounded Corners 100">
                <a:extLst>
                  <a:ext uri="{FF2B5EF4-FFF2-40B4-BE49-F238E27FC236}">
                    <a16:creationId xmlns:a16="http://schemas.microsoft.com/office/drawing/2014/main" id="{19442FBF-F477-FDE1-32A0-5973365E4883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: Rounded Corners 101">
                <a:extLst>
                  <a:ext uri="{FF2B5EF4-FFF2-40B4-BE49-F238E27FC236}">
                    <a16:creationId xmlns:a16="http://schemas.microsoft.com/office/drawing/2014/main" id="{951A3F7B-C26B-1C88-F4A7-4DEA0F38ED78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89FDF14D-3C59-F1F3-9D1B-E4FECA2074A7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: Rounded Corners 103">
                <a:extLst>
                  <a:ext uri="{FF2B5EF4-FFF2-40B4-BE49-F238E27FC236}">
                    <a16:creationId xmlns:a16="http://schemas.microsoft.com/office/drawing/2014/main" id="{42D37FB0-BC52-ED34-DE6E-26104532EF12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CA8AA758-C2D0-9DFC-7661-EB4509C47750}"/>
                  </a:ext>
                </a:extLst>
              </p:cNvPr>
              <p:cNvSpPr/>
              <p:nvPr/>
            </p:nvSpPr>
            <p:spPr>
              <a:xfrm>
                <a:off x="4138507" y="1632780"/>
                <a:ext cx="2976448" cy="2740521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57150">
                <a:solidFill>
                  <a:schemeClr val="tx2"/>
                </a:solidFill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150E2F5C-1D09-7DB6-1C96-A328F1A2718E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sX0" fmla="*/ 0 w 2976448"/>
                  <a:gd name="csY0" fmla="*/ 0 h 2740521"/>
                  <a:gd name="csX1" fmla="*/ 2974535 w 2976448"/>
                  <a:gd name="csY1" fmla="*/ 802116 h 2740521"/>
                  <a:gd name="csX2" fmla="*/ 593220 w 2976448"/>
                  <a:gd name="csY2" fmla="*/ 2740521 h 2740521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F0E36F62-5B2F-EE87-1621-44D706668BC2}"/>
                </a:ext>
              </a:extLst>
            </p:cNvPr>
            <p:cNvGrpSpPr/>
            <p:nvPr/>
          </p:nvGrpSpPr>
          <p:grpSpPr>
            <a:xfrm>
              <a:off x="-556803" y="821492"/>
              <a:ext cx="5300253" cy="4576051"/>
              <a:chOff x="-556803" y="606391"/>
              <a:chExt cx="5300253" cy="4801737"/>
            </a:xfrm>
          </p:grpSpPr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D1BBFFC0-AB8B-66C4-9761-AE3A21287E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0" name="Flowchart: Terminator 89">
                <a:extLst>
                  <a:ext uri="{FF2B5EF4-FFF2-40B4-BE49-F238E27FC236}">
                    <a16:creationId xmlns:a16="http://schemas.microsoft.com/office/drawing/2014/main" id="{08280DCA-1C16-77C0-B342-5A147E9BDDC9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0BCFA2E4-4354-A3FE-F92B-13D2485FF957}"/>
                  </a:ext>
                </a:extLst>
              </p:cNvPr>
              <p:cNvCxnSpPr>
                <a:cxnSpLocks/>
                <a:stCxn id="188" idx="2"/>
                <a:endCxn id="100" idx="3"/>
              </p:cNvCxnSpPr>
              <p:nvPr/>
            </p:nvCxnSpPr>
            <p:spPr>
              <a:xfrm>
                <a:off x="1040344" y="861875"/>
                <a:ext cx="2946523" cy="60285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D11C2A8F-4155-D538-7C96-6A31D58407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CA97F0CB-FC9F-76C0-CAAB-02DC26C9ED9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2E84040D-0F76-475A-D1CA-7C8C5E3D067E}"/>
                  </a:ext>
                </a:extLst>
              </p:cNvPr>
              <p:cNvCxnSpPr>
                <a:cxnSpLocks/>
                <a:endCxn id="5" idx="5"/>
              </p:cNvCxnSpPr>
              <p:nvPr/>
            </p:nvCxnSpPr>
            <p:spPr>
              <a:xfrm flipV="1">
                <a:off x="1304703" y="4424695"/>
                <a:ext cx="3438747" cy="53698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7F98C996-7B43-9F03-5460-153C6650E1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E21EE9CF-E7D9-62A4-A78F-8D4B9E01A1E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2688E752-3E5C-CC68-E14C-634BCF5A4646}"/>
                  </a:ext>
                </a:extLst>
              </p:cNvPr>
              <p:cNvCxnSpPr>
                <a:cxnSpLocks/>
                <a:stCxn id="188" idx="2"/>
                <a:endCxn id="5" idx="18"/>
              </p:cNvCxnSpPr>
              <p:nvPr/>
            </p:nvCxnSpPr>
            <p:spPr>
              <a:xfrm flipV="1">
                <a:off x="1040344" y="823859"/>
                <a:ext cx="2998256" cy="38016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E7CCFCBD-A693-F211-FF47-CF1D558BB289}"/>
                  </a:ext>
                </a:extLst>
              </p:cNvPr>
              <p:cNvCxnSpPr>
                <a:cxnSpLocks/>
                <a:endCxn id="5" idx="2"/>
              </p:cNvCxnSpPr>
              <p:nvPr/>
            </p:nvCxnSpPr>
            <p:spPr>
              <a:xfrm flipV="1">
                <a:off x="1331405" y="3494437"/>
                <a:ext cx="3278695" cy="1492454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7" name="Flowchart: Terminator 96">
                <a:extLst>
                  <a:ext uri="{FF2B5EF4-FFF2-40B4-BE49-F238E27FC236}">
                    <a16:creationId xmlns:a16="http://schemas.microsoft.com/office/drawing/2014/main" id="{B32181FF-E9F2-AB94-4078-FE3C3E15756E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Arc 187">
                <a:extLst>
                  <a:ext uri="{FF2B5EF4-FFF2-40B4-BE49-F238E27FC236}">
                    <a16:creationId xmlns:a16="http://schemas.microsoft.com/office/drawing/2014/main" id="{1310E710-38FB-0A67-F9D0-E971E5CBA8AF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Arc 188">
                <a:extLst>
                  <a:ext uri="{FF2B5EF4-FFF2-40B4-BE49-F238E27FC236}">
                    <a16:creationId xmlns:a16="http://schemas.microsoft.com/office/drawing/2014/main" id="{AC0A6B4C-4E98-C806-7A9F-D92E2886E950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51043BE2-3789-D118-F7BD-80E5ECFA549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585F1FE8-C2BB-65A3-0D4B-B442D1EC829D}"/>
                </a:ext>
              </a:extLst>
            </p:cNvPr>
            <p:cNvSpPr/>
            <p:nvPr/>
          </p:nvSpPr>
          <p:spPr>
            <a:xfrm rot="20798226">
              <a:off x="6536512" y="1079499"/>
              <a:ext cx="1015388" cy="3114281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153AF78C-1DE7-B13F-3C28-CE3AEC4E1BE6}"/>
                </a:ext>
              </a:extLst>
            </p:cNvPr>
            <p:cNvGrpSpPr/>
            <p:nvPr/>
          </p:nvGrpSpPr>
          <p:grpSpPr>
            <a:xfrm>
              <a:off x="2860488" y="4521637"/>
              <a:ext cx="63500" cy="413390"/>
              <a:chOff x="2259057" y="4368899"/>
              <a:chExt cx="63500" cy="413390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739DBB7-49C2-98F8-11FA-6CF500516D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391C33D-DF81-4540-0807-0BA80AFBB3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1CEE215-C582-84C1-851A-A625F509BC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ED9B554D-EA87-FD17-DAC0-8AADF28ADC93}"/>
                </a:ext>
              </a:extLst>
            </p:cNvPr>
            <p:cNvGrpSpPr/>
            <p:nvPr/>
          </p:nvGrpSpPr>
          <p:grpSpPr>
            <a:xfrm rot="464181">
              <a:off x="3961164" y="1638510"/>
              <a:ext cx="283473" cy="225705"/>
              <a:chOff x="4464326" y="4174626"/>
              <a:chExt cx="283105" cy="171191"/>
            </a:xfrm>
          </p:grpSpPr>
          <p:sp>
            <p:nvSpPr>
              <p:cNvPr id="53" name="Flowchart: Delay 52">
                <a:extLst>
                  <a:ext uri="{FF2B5EF4-FFF2-40B4-BE49-F238E27FC236}">
                    <a16:creationId xmlns:a16="http://schemas.microsoft.com/office/drawing/2014/main" id="{EDF8AA50-94AF-EB11-424A-665B1D74CB0E}"/>
                  </a:ext>
                </a:extLst>
              </p:cNvPr>
              <p:cNvSpPr/>
              <p:nvPr/>
            </p:nvSpPr>
            <p:spPr>
              <a:xfrm rot="10393740">
                <a:off x="4464326" y="4174626"/>
                <a:ext cx="63374" cy="171191"/>
              </a:xfrm>
              <a:prstGeom prst="flowChartDelay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FD1C2EFD-1249-E72C-06AA-6B9AC6D2089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21092" y="4312084"/>
                <a:ext cx="226339" cy="31324"/>
              </a:xfrm>
              <a:prstGeom prst="line">
                <a:avLst/>
              </a:prstGeom>
              <a:ln w="25400" cap="rnd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9F9C7C70-9446-88AA-0205-2B416F0E013F}"/>
                </a:ext>
              </a:extLst>
            </p:cNvPr>
            <p:cNvGrpSpPr/>
            <p:nvPr/>
          </p:nvGrpSpPr>
          <p:grpSpPr>
            <a:xfrm>
              <a:off x="5101478" y="939552"/>
              <a:ext cx="9109717" cy="3447437"/>
              <a:chOff x="5101478" y="921387"/>
              <a:chExt cx="9109717" cy="3447437"/>
            </a:xfrm>
          </p:grpSpPr>
          <p:sp>
            <p:nvSpPr>
              <p:cNvPr id="63" name="Arc 62">
                <a:extLst>
                  <a:ext uri="{FF2B5EF4-FFF2-40B4-BE49-F238E27FC236}">
                    <a16:creationId xmlns:a16="http://schemas.microsoft.com/office/drawing/2014/main" id="{3FA4498B-8DBE-6AB4-EF0B-ADF103B3B46D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CC5E1C8-A682-B946-7CEE-F410C65A8F30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Arc 64">
                <a:extLst>
                  <a:ext uri="{FF2B5EF4-FFF2-40B4-BE49-F238E27FC236}">
                    <a16:creationId xmlns:a16="http://schemas.microsoft.com/office/drawing/2014/main" id="{7494C1B9-F5B2-03FD-C15E-00F4F68ED0C9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1F9BD51-EF3C-93E7-0D94-9AFB100557CC}"/>
                </a:ext>
              </a:extLst>
            </p:cNvPr>
            <p:cNvGrpSpPr/>
            <p:nvPr/>
          </p:nvGrpSpPr>
          <p:grpSpPr>
            <a:xfrm rot="21165370">
              <a:off x="15878704" y="223883"/>
              <a:ext cx="2597232" cy="1525343"/>
              <a:chOff x="15878529" y="221089"/>
              <a:chExt cx="2597232" cy="1525343"/>
            </a:xfrm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C752D9E4-D038-7F58-79E7-59761CE47F71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F28F5A2C-A608-783C-309E-0EFA8A37220D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DCC18C0E-1003-1AE4-D476-AC4D256ED1DC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A5FF06F-BADD-4370-16BD-9E18860CDE6E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B6401671-EE7B-15BC-019F-1C473B078877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Arc 73">
                <a:extLst>
                  <a:ext uri="{FF2B5EF4-FFF2-40B4-BE49-F238E27FC236}">
                    <a16:creationId xmlns:a16="http://schemas.microsoft.com/office/drawing/2014/main" id="{2299ACAA-5E60-21AD-DD62-F0B025F7253D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  <a:gd name="csX4" fmla="*/ 289500 w 578999"/>
                  <a:gd name="csY4" fmla="*/ 166671 h 333342"/>
                  <a:gd name="csX5" fmla="*/ 111232 w 578999"/>
                  <a:gd name="csY5" fmla="*/ 297994 h 333342"/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1AEB0DA4-8985-80FE-C11D-71C44695F053}"/>
                </a:ext>
              </a:extLst>
            </p:cNvPr>
            <p:cNvGrpSpPr/>
            <p:nvPr/>
          </p:nvGrpSpPr>
          <p:grpSpPr>
            <a:xfrm>
              <a:off x="3014255" y="4070845"/>
              <a:ext cx="63500" cy="413390"/>
              <a:chOff x="2259057" y="4368899"/>
              <a:chExt cx="63500" cy="413390"/>
            </a:xfrm>
          </p:grpSpPr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014D1A04-D621-F06B-2061-64B62995D8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7D769449-B507-E8DE-FD4B-C76CE6964F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250C646D-253C-42F7-5BDA-E0114D3262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3DD553B9-ACA7-8998-ED4A-3853F47C12E9}"/>
                </a:ext>
              </a:extLst>
            </p:cNvPr>
            <p:cNvGrpSpPr/>
            <p:nvPr/>
          </p:nvGrpSpPr>
          <p:grpSpPr>
            <a:xfrm>
              <a:off x="3215924" y="1273391"/>
              <a:ext cx="63500" cy="413390"/>
              <a:chOff x="2259057" y="4368899"/>
              <a:chExt cx="63500" cy="413390"/>
            </a:xfrm>
          </p:grpSpPr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0A099913-6AC0-0D85-DC39-B8E78852B7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703329BD-4798-1408-4759-1E7C32A4B7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E1DD0DA9-B670-C089-67CE-AD234E2BE0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C864AC35-2EA2-0658-39FB-335AC5396070}"/>
                </a:ext>
              </a:extLst>
            </p:cNvPr>
            <p:cNvGrpSpPr/>
            <p:nvPr/>
          </p:nvGrpSpPr>
          <p:grpSpPr>
            <a:xfrm>
              <a:off x="2964306" y="874469"/>
              <a:ext cx="63500" cy="413390"/>
              <a:chOff x="2259057" y="4368899"/>
              <a:chExt cx="63500" cy="413390"/>
            </a:xfrm>
          </p:grpSpPr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235588F5-2797-C994-D320-5CA485A1DA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D3289999-CC9F-0159-2659-F31AC6AF4F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DAA8345B-87B6-76EC-7DFF-15E57D5141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343C8256-048B-1089-F035-0ED03DA672F1}"/>
                </a:ext>
              </a:extLst>
            </p:cNvPr>
            <p:cNvSpPr/>
            <p:nvPr/>
          </p:nvSpPr>
          <p:spPr>
            <a:xfrm rot="16200000">
              <a:off x="3703706" y="876722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B21E2755-AA37-CA1F-7B5B-6C8F32974C35}"/>
                </a:ext>
              </a:extLst>
            </p:cNvPr>
            <p:cNvSpPr/>
            <p:nvPr/>
          </p:nvSpPr>
          <p:spPr>
            <a:xfrm rot="15035005">
              <a:off x="4194156" y="3497241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B709D22B-F7B1-2C13-ABAB-0811162FBB00}"/>
                </a:ext>
              </a:extLst>
            </p:cNvPr>
            <p:cNvGrpSpPr/>
            <p:nvPr/>
          </p:nvGrpSpPr>
          <p:grpSpPr>
            <a:xfrm rot="21444962">
              <a:off x="4196693" y="981406"/>
              <a:ext cx="2110904" cy="2569415"/>
              <a:chOff x="4309585" y="812155"/>
              <a:chExt cx="2767846" cy="2459877"/>
            </a:xfrm>
          </p:grpSpPr>
          <p:sp>
            <p:nvSpPr>
              <p:cNvPr id="186" name="Oval 185">
                <a:extLst>
                  <a:ext uri="{FF2B5EF4-FFF2-40B4-BE49-F238E27FC236}">
                    <a16:creationId xmlns:a16="http://schemas.microsoft.com/office/drawing/2014/main" id="{5243E9BD-761E-8E48-1164-DBAEF0073ECC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55D9E8D0-D7DD-33D1-9477-B809810E1FC5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C386439A-AF77-E9EE-5EAC-7BBDB7462D2E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5D943DCB-DBE1-9C15-C505-E3638D8F43F4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19E4718C-2FFB-D9E1-4499-2505957DB235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79C3806D-5295-876E-9349-3AFF8C816F5D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021B70C0-2E34-818E-9345-A4AD2F3DB439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Oval 201">
                <a:extLst>
                  <a:ext uri="{FF2B5EF4-FFF2-40B4-BE49-F238E27FC236}">
                    <a16:creationId xmlns:a16="http://schemas.microsoft.com/office/drawing/2014/main" id="{64224B74-1BF6-69E1-5C2D-7E8FE37D20FC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104EB421-D3B7-9CFB-71D1-75F2459F20E8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7E2B6418-575F-9541-2492-44BC21FFC4BF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FFC0E416-D95C-8210-0F60-248F45863FB5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54C32500-CE04-8383-BAEA-8D2AC0568699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497980C9-39E0-D82F-C5CA-2CBDAAA49731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4DD0F459-83FD-8002-7710-FDE8EB130F27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271AE9CF-8983-4F3F-C308-14A26D12D27E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6743F47F-EE85-E852-9E3F-B7362E1CC1CA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DE992DBD-7F2F-AB1A-55CA-12053FFF4813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D4C80078-BD40-DF13-D2EB-5CD32E35326B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83F5DFE4-C3EE-14B9-1230-5DC0A4182EF5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87DAD521-C14F-B463-53DE-C4F5F2748EA3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74771B40-E8F4-7274-7AA1-0FDE1CF30E57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7209B689-70EB-88F9-D012-4C353B2A7E02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9B8CEC02-6DD5-7AFC-5453-6E6ABD7DE006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51BDE78F-CECE-A9AE-5FF5-917517A3244E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CB0120F8-DE0A-B670-77B4-B9F3489D2A6E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FC150F32-A32E-01AB-1659-FA5181E80391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107A67F3-8DBD-BF19-A12F-08ACAC14A4BB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C3A9D6DD-3ACD-A8A5-2D03-18AC666CE206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B11CC7C1-F64C-6B2D-8391-2606F50FA986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22F086F0-90DC-A0B5-0C26-B8710EBB35D0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B221DA0A-03EF-4A15-584B-755475AB051B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Oval 226">
                <a:extLst>
                  <a:ext uri="{FF2B5EF4-FFF2-40B4-BE49-F238E27FC236}">
                    <a16:creationId xmlns:a16="http://schemas.microsoft.com/office/drawing/2014/main" id="{22F06F58-A7A7-9F96-769D-38BE82CD73B2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CD58505F-4FCA-1FEE-5412-D85871D281F6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3E9CA7E7-2A7F-3E72-0B7D-7529C828535A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E10B3366-26E5-CA68-3C09-521D92955A6F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E68EB468-FF6A-273A-9536-65B97148908B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1471FE74-9DBF-08E4-BCB2-14D162A640B5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Oval 261">
                <a:extLst>
                  <a:ext uri="{FF2B5EF4-FFF2-40B4-BE49-F238E27FC236}">
                    <a16:creationId xmlns:a16="http://schemas.microsoft.com/office/drawing/2014/main" id="{4B550D8D-7316-627E-AE60-042F7508D7C8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Oval 262">
                <a:extLst>
                  <a:ext uri="{FF2B5EF4-FFF2-40B4-BE49-F238E27FC236}">
                    <a16:creationId xmlns:a16="http://schemas.microsoft.com/office/drawing/2014/main" id="{EC41DA1A-1B56-4CB9-37B3-52841FA7071D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Oval 263">
                <a:extLst>
                  <a:ext uri="{FF2B5EF4-FFF2-40B4-BE49-F238E27FC236}">
                    <a16:creationId xmlns:a16="http://schemas.microsoft.com/office/drawing/2014/main" id="{36BF7C1E-8F56-D201-3592-2389EDA1788B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73AAB34A-5C81-925B-D071-DF47B902C139}"/>
                </a:ext>
              </a:extLst>
            </p:cNvPr>
            <p:cNvSpPr/>
            <p:nvPr/>
          </p:nvSpPr>
          <p:spPr>
            <a:xfrm rot="21164892">
              <a:off x="4460111" y="351351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627A545D-70D6-9C1D-1D4C-9430FA71A1F4}"/>
                </a:ext>
              </a:extLst>
            </p:cNvPr>
            <p:cNvSpPr/>
            <p:nvPr/>
          </p:nvSpPr>
          <p:spPr>
            <a:xfrm rot="21164892">
              <a:off x="3958021" y="96454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: Rounded Corners 266">
              <a:extLst>
                <a:ext uri="{FF2B5EF4-FFF2-40B4-BE49-F238E27FC236}">
                  <a16:creationId xmlns:a16="http://schemas.microsoft.com/office/drawing/2014/main" id="{9BCB3AF1-0435-4C09-BD56-0ACB2F3AC679}"/>
                </a:ext>
              </a:extLst>
            </p:cNvPr>
            <p:cNvSpPr/>
            <p:nvPr/>
          </p:nvSpPr>
          <p:spPr>
            <a:xfrm rot="16701467">
              <a:off x="6437930" y="1533842"/>
              <a:ext cx="257123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: Rounded Corners 267">
              <a:extLst>
                <a:ext uri="{FF2B5EF4-FFF2-40B4-BE49-F238E27FC236}">
                  <a16:creationId xmlns:a16="http://schemas.microsoft.com/office/drawing/2014/main" id="{7786AF71-9BCE-CC58-4D0E-EB0D3683CD4A}"/>
                </a:ext>
              </a:extLst>
            </p:cNvPr>
            <p:cNvSpPr/>
            <p:nvPr/>
          </p:nvSpPr>
          <p:spPr>
            <a:xfrm rot="16200000">
              <a:off x="6379890" y="1455295"/>
              <a:ext cx="384844" cy="467435"/>
            </a:xfrm>
            <a:prstGeom prst="roundRect">
              <a:avLst/>
            </a:prstGeom>
            <a:solidFill>
              <a:srgbClr val="9BAB91">
                <a:alpha val="50196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Delay 42">
              <a:extLst>
                <a:ext uri="{FF2B5EF4-FFF2-40B4-BE49-F238E27FC236}">
                  <a16:creationId xmlns:a16="http://schemas.microsoft.com/office/drawing/2014/main" id="{780ECF41-A0C0-72B1-8720-9EC7C75E80B4}"/>
                </a:ext>
              </a:extLst>
            </p:cNvPr>
            <p:cNvSpPr/>
            <p:nvPr/>
          </p:nvSpPr>
          <p:spPr>
            <a:xfrm rot="10393740">
              <a:off x="4646561" y="4357278"/>
              <a:ext cx="92792" cy="205027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Callout: Bent Line 5">
              <a:extLst>
                <a:ext uri="{FF2B5EF4-FFF2-40B4-BE49-F238E27FC236}">
                  <a16:creationId xmlns:a16="http://schemas.microsoft.com/office/drawing/2014/main" id="{D6FA0DC0-1B52-DDD0-AA4E-78127710CF17}"/>
                </a:ext>
              </a:extLst>
            </p:cNvPr>
            <p:cNvSpPr/>
            <p:nvPr/>
          </p:nvSpPr>
          <p:spPr>
            <a:xfrm>
              <a:off x="7476092" y="-61832"/>
              <a:ext cx="1559154" cy="1037316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71446"/>
                <a:gd name="adj6" fmla="val -57963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Headrope Sensor</a:t>
              </a:r>
            </a:p>
          </p:txBody>
        </p:sp>
        <p:sp>
          <p:nvSpPr>
            <p:cNvPr id="7" name="Callout: Bent Line 6">
              <a:extLst>
                <a:ext uri="{FF2B5EF4-FFF2-40B4-BE49-F238E27FC236}">
                  <a16:creationId xmlns:a16="http://schemas.microsoft.com/office/drawing/2014/main" id="{A09CA1E7-0BCC-41DD-5EFF-FFC7CA34C2B2}"/>
                </a:ext>
              </a:extLst>
            </p:cNvPr>
            <p:cNvSpPr/>
            <p:nvPr/>
          </p:nvSpPr>
          <p:spPr>
            <a:xfrm>
              <a:off x="5087602" y="76026"/>
              <a:ext cx="1559151" cy="613623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65898"/>
                <a:gd name="adj6" fmla="val -5399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Headrope &amp; Buoys</a:t>
              </a:r>
            </a:p>
          </p:txBody>
        </p:sp>
        <p:sp>
          <p:nvSpPr>
            <p:cNvPr id="8" name="Callout: Bent Line 7">
              <a:extLst>
                <a:ext uri="{FF2B5EF4-FFF2-40B4-BE49-F238E27FC236}">
                  <a16:creationId xmlns:a16="http://schemas.microsoft.com/office/drawing/2014/main" id="{48CDF83B-5198-890D-FA1C-9DAE8CBBA2DB}"/>
                </a:ext>
              </a:extLst>
            </p:cNvPr>
            <p:cNvSpPr/>
            <p:nvPr/>
          </p:nvSpPr>
          <p:spPr>
            <a:xfrm>
              <a:off x="1842765" y="2083556"/>
              <a:ext cx="2342370" cy="1376526"/>
            </a:xfrm>
            <a:prstGeom prst="borderCallout2">
              <a:avLst>
                <a:gd name="adj1" fmla="val 4008"/>
                <a:gd name="adj2" fmla="val 98422"/>
                <a:gd name="adj3" fmla="val 5283"/>
                <a:gd name="adj4" fmla="val 104210"/>
                <a:gd name="adj5" fmla="val -14298"/>
                <a:gd name="adj6" fmla="val 127066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Footrope: Steel rope wrapped in poly line and rubber fuel hose</a:t>
              </a:r>
            </a:p>
          </p:txBody>
        </p:sp>
        <p:sp>
          <p:nvSpPr>
            <p:cNvPr id="18" name="Callout: Bent Line 17">
              <a:extLst>
                <a:ext uri="{FF2B5EF4-FFF2-40B4-BE49-F238E27FC236}">
                  <a16:creationId xmlns:a16="http://schemas.microsoft.com/office/drawing/2014/main" id="{AB87D936-1C23-8897-9A19-8D712015FF11}"/>
                </a:ext>
              </a:extLst>
            </p:cNvPr>
            <p:cNvSpPr/>
            <p:nvPr/>
          </p:nvSpPr>
          <p:spPr>
            <a:xfrm>
              <a:off x="16555032" y="-684823"/>
              <a:ext cx="862256" cy="728927"/>
            </a:xfrm>
            <a:prstGeom prst="borderCallout2">
              <a:avLst>
                <a:gd name="adj1" fmla="val 17264"/>
                <a:gd name="adj2" fmla="val 89726"/>
                <a:gd name="adj3" fmla="val 14907"/>
                <a:gd name="adj4" fmla="val 106290"/>
                <a:gd name="adj5" fmla="val 129356"/>
                <a:gd name="adj6" fmla="val 14827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Cod End</a:t>
              </a:r>
            </a:p>
          </p:txBody>
        </p:sp>
        <p:sp>
          <p:nvSpPr>
            <p:cNvPr id="21" name="Callout: Bent Line 20">
              <a:extLst>
                <a:ext uri="{FF2B5EF4-FFF2-40B4-BE49-F238E27FC236}">
                  <a16:creationId xmlns:a16="http://schemas.microsoft.com/office/drawing/2014/main" id="{A32B43B5-A489-F6C6-223E-4C1FEBC83A90}"/>
                </a:ext>
              </a:extLst>
            </p:cNvPr>
            <p:cNvSpPr/>
            <p:nvPr/>
          </p:nvSpPr>
          <p:spPr>
            <a:xfrm>
              <a:off x="2124250" y="-389670"/>
              <a:ext cx="1385086" cy="1035580"/>
            </a:xfrm>
            <a:prstGeom prst="borderCallout2">
              <a:avLst>
                <a:gd name="adj1" fmla="val 15803"/>
                <a:gd name="adj2" fmla="val 99824"/>
                <a:gd name="adj3" fmla="val 15522"/>
                <a:gd name="adj4" fmla="val 109094"/>
                <a:gd name="adj5" fmla="val 144291"/>
                <a:gd name="adj6" fmla="val 1176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spread sensor</a:t>
              </a:r>
            </a:p>
          </p:txBody>
        </p:sp>
        <p:sp>
          <p:nvSpPr>
            <p:cNvPr id="22" name="Callout: Bent Line 21">
              <a:extLst>
                <a:ext uri="{FF2B5EF4-FFF2-40B4-BE49-F238E27FC236}">
                  <a16:creationId xmlns:a16="http://schemas.microsoft.com/office/drawing/2014/main" id="{3E6C1522-FAEC-A836-87A8-6401E7A6BE9D}"/>
                </a:ext>
              </a:extLst>
            </p:cNvPr>
            <p:cNvSpPr/>
            <p:nvPr/>
          </p:nvSpPr>
          <p:spPr>
            <a:xfrm>
              <a:off x="1100403" y="3789227"/>
              <a:ext cx="1096460" cy="650328"/>
            </a:xfrm>
            <a:prstGeom prst="borderCallout2">
              <a:avLst>
                <a:gd name="adj1" fmla="val 22003"/>
                <a:gd name="adj2" fmla="val 1810"/>
                <a:gd name="adj3" fmla="val 21722"/>
                <a:gd name="adj4" fmla="val -9654"/>
                <a:gd name="adj5" fmla="val 228684"/>
                <a:gd name="adj6" fmla="val -28986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Otter Doors</a:t>
              </a:r>
            </a:p>
          </p:txBody>
        </p:sp>
        <p:sp>
          <p:nvSpPr>
            <p:cNvPr id="24" name="Callout: Bent Line 23">
              <a:extLst>
                <a:ext uri="{FF2B5EF4-FFF2-40B4-BE49-F238E27FC236}">
                  <a16:creationId xmlns:a16="http://schemas.microsoft.com/office/drawing/2014/main" id="{7263F291-1270-EE00-E5D6-708828595E00}"/>
                </a:ext>
              </a:extLst>
            </p:cNvPr>
            <p:cNvSpPr/>
            <p:nvPr/>
          </p:nvSpPr>
          <p:spPr>
            <a:xfrm>
              <a:off x="-788505" y="3103897"/>
              <a:ext cx="1230150" cy="1104012"/>
            </a:xfrm>
            <a:prstGeom prst="borderCallout2">
              <a:avLst>
                <a:gd name="adj1" fmla="val 15655"/>
                <a:gd name="adj2" fmla="val 100990"/>
                <a:gd name="adj3" fmla="val 14907"/>
                <a:gd name="adj4" fmla="val 106290"/>
                <a:gd name="adj5" fmla="val 155126"/>
                <a:gd name="adj6" fmla="val 10857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Warp wires to ship</a:t>
              </a:r>
            </a:p>
          </p:txBody>
        </p:sp>
        <p:sp>
          <p:nvSpPr>
            <p:cNvPr id="25" name="Callout: Bent Line 24">
              <a:extLst>
                <a:ext uri="{FF2B5EF4-FFF2-40B4-BE49-F238E27FC236}">
                  <a16:creationId xmlns:a16="http://schemas.microsoft.com/office/drawing/2014/main" id="{262E10BC-B0CA-BBC0-8E94-BEB1BB68EFD3}"/>
                </a:ext>
              </a:extLst>
            </p:cNvPr>
            <p:cNvSpPr/>
            <p:nvPr/>
          </p:nvSpPr>
          <p:spPr>
            <a:xfrm>
              <a:off x="2007621" y="5050655"/>
              <a:ext cx="1306348" cy="498652"/>
            </a:xfrm>
            <a:prstGeom prst="borderCallout2">
              <a:avLst>
                <a:gd name="adj1" fmla="val 14290"/>
                <a:gd name="adj2" fmla="val 97293"/>
                <a:gd name="adj3" fmla="val 14907"/>
                <a:gd name="adj4" fmla="val 106290"/>
                <a:gd name="adj5" fmla="val -76308"/>
                <a:gd name="adj6" fmla="val 115215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Bridels</a:t>
              </a:r>
              <a:endParaRPr lang="en-US" sz="1400" dirty="0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1E71928-F192-9F05-CECF-0CD71D46FE3B}"/>
                </a:ext>
              </a:extLst>
            </p:cNvPr>
            <p:cNvGrpSpPr/>
            <p:nvPr/>
          </p:nvGrpSpPr>
          <p:grpSpPr>
            <a:xfrm>
              <a:off x="-291465" y="4456928"/>
              <a:ext cx="63500" cy="413390"/>
              <a:chOff x="2259057" y="4368899"/>
              <a:chExt cx="63500" cy="413390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91FE439-F4C6-E77B-1911-6BA6CAF202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F94637BE-B867-F1F4-D1BB-E0F948B7A0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ABA95A1D-4756-3FF4-5CED-204205DAA8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6F9EF4F-1A9D-528A-E9B9-AC4152584827}"/>
                </a:ext>
              </a:extLst>
            </p:cNvPr>
            <p:cNvGrpSpPr/>
            <p:nvPr/>
          </p:nvGrpSpPr>
          <p:grpSpPr>
            <a:xfrm>
              <a:off x="-561549" y="1016215"/>
              <a:ext cx="63500" cy="413390"/>
              <a:chOff x="2259057" y="4368899"/>
              <a:chExt cx="63500" cy="413390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83C0A382-48BF-5F40-040E-7E05463B3F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4E855E60-3441-18E3-8EDD-1CDE779FA3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1DACC8D5-EA17-5BF7-2FBF-E0F569109F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F7960D04-51E8-F7A1-74D0-A5810C406566}"/>
                </a:ext>
              </a:extLst>
            </p:cNvPr>
            <p:cNvSpPr/>
            <p:nvPr/>
          </p:nvSpPr>
          <p:spPr>
            <a:xfrm rot="5579397">
              <a:off x="16783727" y="321853"/>
              <a:ext cx="466399" cy="173350"/>
            </a:xfrm>
            <a:custGeom>
              <a:avLst/>
              <a:gdLst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  <a:gd name="csX4" fmla="*/ 233200 w 466399"/>
                <a:gd name="csY4" fmla="*/ 86675 h 173350"/>
                <a:gd name="csX5" fmla="*/ 128154 w 466399"/>
                <a:gd name="csY5" fmla="*/ 164058 h 173350"/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Arc 49">
              <a:extLst>
                <a:ext uri="{FF2B5EF4-FFF2-40B4-BE49-F238E27FC236}">
                  <a16:creationId xmlns:a16="http://schemas.microsoft.com/office/drawing/2014/main" id="{AF89E436-D7E8-DDE5-FD83-FD123BE8AEEF}"/>
                </a:ext>
              </a:extLst>
            </p:cNvPr>
            <p:cNvSpPr/>
            <p:nvPr/>
          </p:nvSpPr>
          <p:spPr>
            <a:xfrm rot="5579397">
              <a:off x="17678257" y="153000"/>
              <a:ext cx="466399" cy="173350"/>
            </a:xfrm>
            <a:custGeom>
              <a:avLst/>
              <a:gdLst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  <a:gd name="csX4" fmla="*/ 233200 w 466399"/>
                <a:gd name="csY4" fmla="*/ 86675 h 173350"/>
                <a:gd name="csX5" fmla="*/ 128154 w 466399"/>
                <a:gd name="csY5" fmla="*/ 164058 h 173350"/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Callout: Bent Line 69">
              <a:extLst>
                <a:ext uri="{FF2B5EF4-FFF2-40B4-BE49-F238E27FC236}">
                  <a16:creationId xmlns:a16="http://schemas.microsoft.com/office/drawing/2014/main" id="{82C812CF-8691-08E3-FE2E-53884F683170}"/>
                </a:ext>
              </a:extLst>
            </p:cNvPr>
            <p:cNvSpPr/>
            <p:nvPr/>
          </p:nvSpPr>
          <p:spPr>
            <a:xfrm>
              <a:off x="9375872" y="1156957"/>
              <a:ext cx="1054808" cy="339633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4144"/>
                <a:gd name="adj6" fmla="val -50061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Hood</a:t>
              </a:r>
            </a:p>
          </p:txBody>
        </p:sp>
        <p:sp>
          <p:nvSpPr>
            <p:cNvPr id="73" name="Callout: Bent Line 72">
              <a:extLst>
                <a:ext uri="{FF2B5EF4-FFF2-40B4-BE49-F238E27FC236}">
                  <a16:creationId xmlns:a16="http://schemas.microsoft.com/office/drawing/2014/main" id="{016438BA-F447-C1AA-7C50-7A6A2FF36438}"/>
                </a:ext>
              </a:extLst>
            </p:cNvPr>
            <p:cNvSpPr/>
            <p:nvPr/>
          </p:nvSpPr>
          <p:spPr>
            <a:xfrm>
              <a:off x="9361444" y="3160031"/>
              <a:ext cx="1294619" cy="693042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belly</a:t>
              </a:r>
            </a:p>
          </p:txBody>
        </p:sp>
        <p:sp>
          <p:nvSpPr>
            <p:cNvPr id="75" name="Callout: Bent Line 74">
              <a:extLst>
                <a:ext uri="{FF2B5EF4-FFF2-40B4-BE49-F238E27FC236}">
                  <a16:creationId xmlns:a16="http://schemas.microsoft.com/office/drawing/2014/main" id="{2F32AAFB-40FB-FC48-3331-213EAD77BC93}"/>
                </a:ext>
              </a:extLst>
            </p:cNvPr>
            <p:cNvSpPr/>
            <p:nvPr/>
          </p:nvSpPr>
          <p:spPr>
            <a:xfrm>
              <a:off x="6904456" y="4092346"/>
              <a:ext cx="1358491" cy="664772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wing</a:t>
              </a:r>
            </a:p>
          </p:txBody>
        </p:sp>
        <p:sp>
          <p:nvSpPr>
            <p:cNvPr id="76" name="Callout: Bent Line 75">
              <a:extLst>
                <a:ext uri="{FF2B5EF4-FFF2-40B4-BE49-F238E27FC236}">
                  <a16:creationId xmlns:a16="http://schemas.microsoft.com/office/drawing/2014/main" id="{1CB89709-6499-2F56-CB51-7486D72DE386}"/>
                </a:ext>
              </a:extLst>
            </p:cNvPr>
            <p:cNvSpPr/>
            <p:nvPr/>
          </p:nvSpPr>
          <p:spPr>
            <a:xfrm>
              <a:off x="5789579" y="4560911"/>
              <a:ext cx="984082" cy="664772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158114"/>
                <a:gd name="adj6" fmla="val -6124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 wing</a:t>
              </a:r>
            </a:p>
          </p:txBody>
        </p:sp>
        <p:sp>
          <p:nvSpPr>
            <p:cNvPr id="109" name="Callout: Bent Line 108">
              <a:extLst>
                <a:ext uri="{FF2B5EF4-FFF2-40B4-BE49-F238E27FC236}">
                  <a16:creationId xmlns:a16="http://schemas.microsoft.com/office/drawing/2014/main" id="{CFB0C48F-F3A7-5A3D-3097-AE16E713D6DA}"/>
                </a:ext>
              </a:extLst>
            </p:cNvPr>
            <p:cNvSpPr/>
            <p:nvPr/>
          </p:nvSpPr>
          <p:spPr>
            <a:xfrm>
              <a:off x="13306113" y="1852215"/>
              <a:ext cx="2447084" cy="339633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</a:t>
              </a:r>
              <a:r>
                <a:rPr lang="en-US" sz="1400" baseline="30000" dirty="0"/>
                <a:t>st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12" name="Callout: Bent Line 111">
              <a:extLst>
                <a:ext uri="{FF2B5EF4-FFF2-40B4-BE49-F238E27FC236}">
                  <a16:creationId xmlns:a16="http://schemas.microsoft.com/office/drawing/2014/main" id="{7A61B6AD-E24D-EFE9-5487-BC99305C9566}"/>
                </a:ext>
              </a:extLst>
            </p:cNvPr>
            <p:cNvSpPr/>
            <p:nvPr/>
          </p:nvSpPr>
          <p:spPr>
            <a:xfrm>
              <a:off x="12082571" y="453604"/>
              <a:ext cx="2447084" cy="384613"/>
            </a:xfrm>
            <a:prstGeom prst="borderCallout2">
              <a:avLst>
                <a:gd name="adj1" fmla="val 21975"/>
                <a:gd name="adj2" fmla="val 99288"/>
                <a:gd name="adj3" fmla="val 18470"/>
                <a:gd name="adj4" fmla="val 106487"/>
                <a:gd name="adj5" fmla="val 76904"/>
                <a:gd name="adj6" fmla="val 121198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2</a:t>
              </a:r>
              <a:r>
                <a:rPr lang="en-US" sz="1400" baseline="30000" dirty="0"/>
                <a:t>nd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13" name="Callout: Bent Line 112">
              <a:extLst>
                <a:ext uri="{FF2B5EF4-FFF2-40B4-BE49-F238E27FC236}">
                  <a16:creationId xmlns:a16="http://schemas.microsoft.com/office/drawing/2014/main" id="{32B9E466-BFB6-1A68-FF56-A731A6DEFD8F}"/>
                </a:ext>
              </a:extLst>
            </p:cNvPr>
            <p:cNvSpPr/>
            <p:nvPr/>
          </p:nvSpPr>
          <p:spPr>
            <a:xfrm>
              <a:off x="16383738" y="2006138"/>
              <a:ext cx="1068821" cy="728927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126581"/>
                <a:gd name="adj6" fmla="val 6993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Chafing gear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9C27EEF-152D-5F1B-2A77-B2A704A5007D}"/>
              </a:ext>
            </a:extLst>
          </p:cNvPr>
          <p:cNvGrpSpPr/>
          <p:nvPr/>
        </p:nvGrpSpPr>
        <p:grpSpPr>
          <a:xfrm>
            <a:off x="253117" y="3852187"/>
            <a:ext cx="12150127" cy="3456618"/>
            <a:chOff x="-561549" y="6475"/>
            <a:chExt cx="19037485" cy="539106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CDF133C-2F38-C215-D7F3-EF3557DA37CC}"/>
                </a:ext>
              </a:extLst>
            </p:cNvPr>
            <p:cNvGrpSpPr/>
            <p:nvPr/>
          </p:nvGrpSpPr>
          <p:grpSpPr>
            <a:xfrm>
              <a:off x="3989854" y="154773"/>
              <a:ext cx="10180293" cy="4259133"/>
              <a:chOff x="3989854" y="-75813"/>
              <a:chExt cx="10180293" cy="4259133"/>
            </a:xfrm>
          </p:grpSpPr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B08DBB67-9966-4D1F-1CC5-0F705B7E5B99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id="{CB0BD532-F779-73B2-9E3C-8D1B33A9E510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solidFill>
                  <a:schemeClr val="accent6">
                    <a:lumMod val="40000"/>
                    <a:lumOff val="60000"/>
                    <a:alpha val="50000"/>
                  </a:schemeClr>
                </a:solid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2" name="Freeform: Shape 251">
                  <a:extLst>
                    <a:ext uri="{FF2B5EF4-FFF2-40B4-BE49-F238E27FC236}">
                      <a16:creationId xmlns:a16="http://schemas.microsoft.com/office/drawing/2014/main" id="{984FA5C1-C962-82A2-FE39-9C89430FB80D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3" name="Arc 252">
                  <a:extLst>
                    <a:ext uri="{FF2B5EF4-FFF2-40B4-BE49-F238E27FC236}">
                      <a16:creationId xmlns:a16="http://schemas.microsoft.com/office/drawing/2014/main" id="{363308FC-6F95-0756-D58C-91A853CE335C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4" name="Arc 253">
                  <a:extLst>
                    <a:ext uri="{FF2B5EF4-FFF2-40B4-BE49-F238E27FC236}">
                      <a16:creationId xmlns:a16="http://schemas.microsoft.com/office/drawing/2014/main" id="{6A4FA6F7-C7AD-2855-2EB2-06FAB56CE47C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5" name="Arc 254">
                  <a:extLst>
                    <a:ext uri="{FF2B5EF4-FFF2-40B4-BE49-F238E27FC236}">
                      <a16:creationId xmlns:a16="http://schemas.microsoft.com/office/drawing/2014/main" id="{22108E6C-0C31-35CB-082F-11AA1C1352E6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50" name="Rectangle 19">
                <a:extLst>
                  <a:ext uri="{FF2B5EF4-FFF2-40B4-BE49-F238E27FC236}">
                    <a16:creationId xmlns:a16="http://schemas.microsoft.com/office/drawing/2014/main" id="{B1B45FB9-E57C-B310-2722-8E0C42D749F5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00501F0-981E-D7C5-C4F2-35DAB8F448B1}"/>
                </a:ext>
              </a:extLst>
            </p:cNvPr>
            <p:cNvSpPr/>
            <p:nvPr/>
          </p:nvSpPr>
          <p:spPr>
            <a:xfrm>
              <a:off x="4035425" y="492982"/>
              <a:ext cx="12076650" cy="393175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6C8ED9A-241D-D8C1-5874-F52B8187A00D}"/>
                </a:ext>
              </a:extLst>
            </p:cNvPr>
            <p:cNvGrpSpPr/>
            <p:nvPr/>
          </p:nvGrpSpPr>
          <p:grpSpPr>
            <a:xfrm>
              <a:off x="3947152" y="1639487"/>
              <a:ext cx="3236960" cy="2906527"/>
              <a:chOff x="4122082" y="1466774"/>
              <a:chExt cx="3039812" cy="2906527"/>
            </a:xfrm>
          </p:grpSpPr>
          <p:sp>
            <p:nvSpPr>
              <p:cNvPr id="241" name="Rectangle: Rounded Corners 240">
                <a:extLst>
                  <a:ext uri="{FF2B5EF4-FFF2-40B4-BE49-F238E27FC236}">
                    <a16:creationId xmlns:a16="http://schemas.microsoft.com/office/drawing/2014/main" id="{B61564AC-1C57-68FE-A7A0-016C7A5E996E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2" name="Rectangle: Rounded Corners 241">
                <a:extLst>
                  <a:ext uri="{FF2B5EF4-FFF2-40B4-BE49-F238E27FC236}">
                    <a16:creationId xmlns:a16="http://schemas.microsoft.com/office/drawing/2014/main" id="{05C0351C-8731-8636-083F-D8FCFE00AB60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Rectangle: Rounded Corners 242">
                <a:extLst>
                  <a:ext uri="{FF2B5EF4-FFF2-40B4-BE49-F238E27FC236}">
                    <a16:creationId xmlns:a16="http://schemas.microsoft.com/office/drawing/2014/main" id="{5F674FD5-A029-055F-012C-9D5E3E5F02E3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: Rounded Corners 244">
                <a:extLst>
                  <a:ext uri="{FF2B5EF4-FFF2-40B4-BE49-F238E27FC236}">
                    <a16:creationId xmlns:a16="http://schemas.microsoft.com/office/drawing/2014/main" id="{B3A84702-8B81-2B87-0E50-12751EAA508F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6" name="Rectangle: Rounded Corners 245">
                <a:extLst>
                  <a:ext uri="{FF2B5EF4-FFF2-40B4-BE49-F238E27FC236}">
                    <a16:creationId xmlns:a16="http://schemas.microsoft.com/office/drawing/2014/main" id="{A7A83FDD-0FE5-D3A3-0A92-31DD5EA2D9B9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E5B64D05-0265-E03A-0C53-AA82360CE842}"/>
                  </a:ext>
                </a:extLst>
              </p:cNvPr>
              <p:cNvSpPr/>
              <p:nvPr/>
            </p:nvSpPr>
            <p:spPr>
              <a:xfrm>
                <a:off x="4138507" y="1632780"/>
                <a:ext cx="2976448" cy="2740521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57150">
                <a:solidFill>
                  <a:schemeClr val="tx2"/>
                </a:solidFill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AD74BA58-745A-3EA1-B810-7518AE23664B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sX0" fmla="*/ 0 w 2976448"/>
                  <a:gd name="csY0" fmla="*/ 0 h 2740521"/>
                  <a:gd name="csX1" fmla="*/ 2974535 w 2976448"/>
                  <a:gd name="csY1" fmla="*/ 802116 h 2740521"/>
                  <a:gd name="csX2" fmla="*/ 593220 w 2976448"/>
                  <a:gd name="csY2" fmla="*/ 2740521 h 2740521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E42D975-A6A2-8B67-7F65-DED978E20BAF}"/>
                </a:ext>
              </a:extLst>
            </p:cNvPr>
            <p:cNvGrpSpPr/>
            <p:nvPr/>
          </p:nvGrpSpPr>
          <p:grpSpPr>
            <a:xfrm>
              <a:off x="-556803" y="821492"/>
              <a:ext cx="5300253" cy="4576051"/>
              <a:chOff x="-556803" y="606391"/>
              <a:chExt cx="5300253" cy="4801737"/>
            </a:xfrm>
          </p:grpSpPr>
          <p:cxnSp>
            <p:nvCxnSpPr>
              <p:cNvPr id="179" name="Straight Connector 178">
                <a:extLst>
                  <a:ext uri="{FF2B5EF4-FFF2-40B4-BE49-F238E27FC236}">
                    <a16:creationId xmlns:a16="http://schemas.microsoft.com/office/drawing/2014/main" id="{A68AD1EA-E8D2-51F0-C4B4-E18C009D04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180" name="Flowchart: Terminator 179">
                <a:extLst>
                  <a:ext uri="{FF2B5EF4-FFF2-40B4-BE49-F238E27FC236}">
                    <a16:creationId xmlns:a16="http://schemas.microsoft.com/office/drawing/2014/main" id="{3E7DBB71-14F1-E8B8-1A43-C7DFDAE67DC6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1015DE1C-808D-0502-E0D9-6A793C48A07A}"/>
                  </a:ext>
                </a:extLst>
              </p:cNvPr>
              <p:cNvCxnSpPr>
                <a:cxnSpLocks/>
                <a:stCxn id="236" idx="2"/>
                <a:endCxn id="241" idx="3"/>
              </p:cNvCxnSpPr>
              <p:nvPr/>
            </p:nvCxnSpPr>
            <p:spPr>
              <a:xfrm>
                <a:off x="1040344" y="861875"/>
                <a:ext cx="2946523" cy="60285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DEF027C8-7EE6-5A67-3F15-1CF272B76E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5BB9BC09-9C15-3AC5-FFBA-5B8694D288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91FE4D86-3421-DD22-484B-7AFE8E0EEABB}"/>
                  </a:ext>
                </a:extLst>
              </p:cNvPr>
              <p:cNvCxnSpPr>
                <a:cxnSpLocks/>
                <a:endCxn id="9" idx="5"/>
              </p:cNvCxnSpPr>
              <p:nvPr/>
            </p:nvCxnSpPr>
            <p:spPr>
              <a:xfrm flipV="1">
                <a:off x="1304703" y="4424695"/>
                <a:ext cx="3438747" cy="53698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618257FF-FAE4-2BDA-D41D-6B09AD3FD9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2E5994CA-E095-A957-DDB3-EB373C99303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D62B65D3-C519-E941-E20B-77BB52BF0ECA}"/>
                  </a:ext>
                </a:extLst>
              </p:cNvPr>
              <p:cNvCxnSpPr>
                <a:cxnSpLocks/>
                <a:stCxn id="236" idx="2"/>
                <a:endCxn id="9" idx="18"/>
              </p:cNvCxnSpPr>
              <p:nvPr/>
            </p:nvCxnSpPr>
            <p:spPr>
              <a:xfrm flipV="1">
                <a:off x="1040344" y="823859"/>
                <a:ext cx="2998256" cy="38016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50B6FEE9-9128-012D-925B-B70CF7785BA8}"/>
                  </a:ext>
                </a:extLst>
              </p:cNvPr>
              <p:cNvCxnSpPr>
                <a:cxnSpLocks/>
                <a:endCxn id="9" idx="2"/>
              </p:cNvCxnSpPr>
              <p:nvPr/>
            </p:nvCxnSpPr>
            <p:spPr>
              <a:xfrm flipV="1">
                <a:off x="1331405" y="3494437"/>
                <a:ext cx="3278695" cy="1492454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207" name="Flowchart: Terminator 206">
                <a:extLst>
                  <a:ext uri="{FF2B5EF4-FFF2-40B4-BE49-F238E27FC236}">
                    <a16:creationId xmlns:a16="http://schemas.microsoft.com/office/drawing/2014/main" id="{E927BCEE-514A-9177-ED60-51B86B8D3F5C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6" name="Arc 235">
                <a:extLst>
                  <a:ext uri="{FF2B5EF4-FFF2-40B4-BE49-F238E27FC236}">
                    <a16:creationId xmlns:a16="http://schemas.microsoft.com/office/drawing/2014/main" id="{7BA1846E-106E-D382-BABB-D8DEE4249082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7" name="Arc 236">
                <a:extLst>
                  <a:ext uri="{FF2B5EF4-FFF2-40B4-BE49-F238E27FC236}">
                    <a16:creationId xmlns:a16="http://schemas.microsoft.com/office/drawing/2014/main" id="{37E06267-E8A6-B82F-B6BD-208B3D34FA13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AE813B52-51DF-46F0-A463-21722F852DB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1B2BE4AD-E6D3-F9D6-223C-8BCD15A10865}"/>
                </a:ext>
              </a:extLst>
            </p:cNvPr>
            <p:cNvSpPr/>
            <p:nvPr/>
          </p:nvSpPr>
          <p:spPr>
            <a:xfrm rot="20798226">
              <a:off x="6536512" y="1079499"/>
              <a:ext cx="1015388" cy="3114281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DCAA92D-7AEA-A049-117D-6E1CA8ACA61E}"/>
                </a:ext>
              </a:extLst>
            </p:cNvPr>
            <p:cNvGrpSpPr/>
            <p:nvPr/>
          </p:nvGrpSpPr>
          <p:grpSpPr>
            <a:xfrm>
              <a:off x="2860488" y="4521637"/>
              <a:ext cx="63500" cy="413390"/>
              <a:chOff x="2259057" y="4368899"/>
              <a:chExt cx="63500" cy="413390"/>
            </a:xfrm>
          </p:grpSpPr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CB0B296C-26EE-8C98-FC81-48F620B58B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48D6A6B5-CC4D-1DB2-3797-F0B124A3B9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48AB5626-C123-D361-61E4-B5B469BFE1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D36DEA8-06FF-5743-619F-08480AECE98A}"/>
                </a:ext>
              </a:extLst>
            </p:cNvPr>
            <p:cNvGrpSpPr/>
            <p:nvPr/>
          </p:nvGrpSpPr>
          <p:grpSpPr>
            <a:xfrm rot="464181">
              <a:off x="3961164" y="1638510"/>
              <a:ext cx="283473" cy="225705"/>
              <a:chOff x="4464326" y="4174626"/>
              <a:chExt cx="283105" cy="171191"/>
            </a:xfrm>
          </p:grpSpPr>
          <p:sp>
            <p:nvSpPr>
              <p:cNvPr id="174" name="Flowchart: Delay 173">
                <a:extLst>
                  <a:ext uri="{FF2B5EF4-FFF2-40B4-BE49-F238E27FC236}">
                    <a16:creationId xmlns:a16="http://schemas.microsoft.com/office/drawing/2014/main" id="{8E624DBB-2243-E515-E9DD-A377B8612347}"/>
                  </a:ext>
                </a:extLst>
              </p:cNvPr>
              <p:cNvSpPr/>
              <p:nvPr/>
            </p:nvSpPr>
            <p:spPr>
              <a:xfrm rot="10393740">
                <a:off x="4464326" y="4174626"/>
                <a:ext cx="63374" cy="171191"/>
              </a:xfrm>
              <a:prstGeom prst="flowChartDelay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6938F34C-F42E-07F9-17A0-805A838B428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21092" y="4312084"/>
                <a:ext cx="226339" cy="31324"/>
              </a:xfrm>
              <a:prstGeom prst="line">
                <a:avLst/>
              </a:prstGeom>
              <a:ln w="25400" cap="rnd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CC43A48-9D06-E75D-E1EE-B5D69CF4890C}"/>
                </a:ext>
              </a:extLst>
            </p:cNvPr>
            <p:cNvGrpSpPr/>
            <p:nvPr/>
          </p:nvGrpSpPr>
          <p:grpSpPr>
            <a:xfrm>
              <a:off x="5101478" y="939552"/>
              <a:ext cx="9109717" cy="3447437"/>
              <a:chOff x="5101478" y="921387"/>
              <a:chExt cx="9109717" cy="3447437"/>
            </a:xfrm>
          </p:grpSpPr>
          <p:sp>
            <p:nvSpPr>
              <p:cNvPr id="171" name="Arc 170">
                <a:extLst>
                  <a:ext uri="{FF2B5EF4-FFF2-40B4-BE49-F238E27FC236}">
                    <a16:creationId xmlns:a16="http://schemas.microsoft.com/office/drawing/2014/main" id="{3FE31C5F-2758-4F86-CA27-612BF62C7921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D6F2CC4-43D7-A2AA-8D43-21CE9BBC3E75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3" name="Arc 172">
                <a:extLst>
                  <a:ext uri="{FF2B5EF4-FFF2-40B4-BE49-F238E27FC236}">
                    <a16:creationId xmlns:a16="http://schemas.microsoft.com/office/drawing/2014/main" id="{0D18F88E-BBE0-B5A5-4E38-157DAFCF4FFB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A9EF634-38C9-3AB8-7000-4FDA091F7D91}"/>
                </a:ext>
              </a:extLst>
            </p:cNvPr>
            <p:cNvGrpSpPr/>
            <p:nvPr/>
          </p:nvGrpSpPr>
          <p:grpSpPr>
            <a:xfrm rot="21165370">
              <a:off x="15878704" y="223883"/>
              <a:ext cx="2597232" cy="1525343"/>
              <a:chOff x="15878529" y="221089"/>
              <a:chExt cx="2597232" cy="1525343"/>
            </a:xfrm>
          </p:grpSpPr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A1F76953-281C-4B04-4F13-15F53774C96F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736032E6-FF6B-B493-E62A-578DE325F9C1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B832310D-F875-7049-E8F3-DB57FBDE1332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478C54FA-C182-5CBD-A72A-098B6E082833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74E7B58D-13C1-5F5C-DB30-74624F54C83E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Arc 169">
                <a:extLst>
                  <a:ext uri="{FF2B5EF4-FFF2-40B4-BE49-F238E27FC236}">
                    <a16:creationId xmlns:a16="http://schemas.microsoft.com/office/drawing/2014/main" id="{F6FAF7A4-C262-925F-76CA-7F79493D9893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  <a:gd name="csX4" fmla="*/ 289500 w 578999"/>
                  <a:gd name="csY4" fmla="*/ 166671 h 333342"/>
                  <a:gd name="csX5" fmla="*/ 111232 w 578999"/>
                  <a:gd name="csY5" fmla="*/ 297994 h 333342"/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DD746042-E978-D1F4-D3FB-C2612CF181B2}"/>
                </a:ext>
              </a:extLst>
            </p:cNvPr>
            <p:cNvGrpSpPr/>
            <p:nvPr/>
          </p:nvGrpSpPr>
          <p:grpSpPr>
            <a:xfrm>
              <a:off x="3014255" y="4070845"/>
              <a:ext cx="63500" cy="413390"/>
              <a:chOff x="2259057" y="4368899"/>
              <a:chExt cx="63500" cy="413390"/>
            </a:xfrm>
          </p:grpSpPr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69B96504-B5BB-38FB-E7BE-474464B26C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7EE68F7A-2D5F-7F19-5D16-37948D8B3B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40841470-7E2E-EDA9-4EA9-73720AD689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0A8742E-5FA5-64EC-3546-F7777188972E}"/>
                </a:ext>
              </a:extLst>
            </p:cNvPr>
            <p:cNvGrpSpPr/>
            <p:nvPr/>
          </p:nvGrpSpPr>
          <p:grpSpPr>
            <a:xfrm>
              <a:off x="3215924" y="1273391"/>
              <a:ext cx="63500" cy="413390"/>
              <a:chOff x="2259057" y="4368899"/>
              <a:chExt cx="63500" cy="413390"/>
            </a:xfrm>
          </p:grpSpPr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A6D632E1-3C83-E33B-0B96-69D2D69DAD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01FA8283-CE77-B3A9-AFE5-C52488B8B2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13C73A32-F9C5-F5B6-CB1F-13ECB26CA9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E39859E-4D2E-6F9F-4C96-F461CA1C2EA5}"/>
                </a:ext>
              </a:extLst>
            </p:cNvPr>
            <p:cNvGrpSpPr/>
            <p:nvPr/>
          </p:nvGrpSpPr>
          <p:grpSpPr>
            <a:xfrm>
              <a:off x="2964306" y="874469"/>
              <a:ext cx="63500" cy="413390"/>
              <a:chOff x="2259057" y="4368899"/>
              <a:chExt cx="63500" cy="413390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B1C84151-B4E0-47F0-9B9B-FDE2CF328E7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984730FB-68CC-48BF-F907-5EEE3424A5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BE14E94B-79A4-6C23-F4E5-36AC1E7735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EB887181-1BE7-CB4B-4653-D892AC6D4196}"/>
                </a:ext>
              </a:extLst>
            </p:cNvPr>
            <p:cNvSpPr/>
            <p:nvPr/>
          </p:nvSpPr>
          <p:spPr>
            <a:xfrm rot="16200000">
              <a:off x="3703706" y="876722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1E3B3381-26DC-E5F1-D881-AF7926BA659B}"/>
                </a:ext>
              </a:extLst>
            </p:cNvPr>
            <p:cNvSpPr/>
            <p:nvPr/>
          </p:nvSpPr>
          <p:spPr>
            <a:xfrm rot="15035005">
              <a:off x="4194156" y="3497241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DE2D9B53-3621-6224-4959-0CD85503F309}"/>
                </a:ext>
              </a:extLst>
            </p:cNvPr>
            <p:cNvGrpSpPr/>
            <p:nvPr/>
          </p:nvGrpSpPr>
          <p:grpSpPr>
            <a:xfrm rot="21444962">
              <a:off x="4196693" y="981406"/>
              <a:ext cx="2110904" cy="2569415"/>
              <a:chOff x="4309585" y="812155"/>
              <a:chExt cx="2767846" cy="2459877"/>
            </a:xfrm>
          </p:grpSpPr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6FD4C865-D3F4-A60D-E728-879F34D57988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790D31E4-F53C-B99A-D33D-B8F84BC76DDB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909B99BA-A40B-BF6D-161E-1D96C752CFFD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83873378-506A-7657-B863-43B359C1B9A4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3A23A79D-F8C8-8F98-E61F-FEBCC57024EF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1661B19A-A776-0559-0B62-CA0E5C5C1C12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9107553B-E41A-EBA4-3547-99794680F79D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0133746D-4AE9-83BE-A4DD-E432D8795C67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06EE3DBD-468B-5C9B-4D97-82AC299330F2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303238EC-FF00-931B-E9DB-9F6DAD8BB45E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33391E6E-7397-A0DF-4869-364F0EEF8651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002ED9CA-F363-7E01-7230-09A61F4B7914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1F37373B-E31C-E1BD-22C1-FF6931D57EF2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27D85594-DF61-739A-148C-831BEAD0A4A0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2683D873-F09B-07EC-0B39-A3D3CF010F60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6548E966-DC65-22F0-97B9-2B8C12485A3E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AA0C1577-EF28-D331-657B-3C0F2F927D29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57F2BF0E-6DB6-9CED-7125-B0F8B17ECD89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81073FDA-84D3-6FEE-096A-BD72A08EB436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29A26DBF-29B3-BA19-58E5-CD0289C3EE71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97C9E55C-963E-3A8B-E971-CD3ACF7DD274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19A26553-819A-B806-31F6-AA65DB77334A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94EAC8A1-E540-1E37-8306-987AF7915C81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7FCD55DB-8335-DDF1-0622-1CEFF07BF7B3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B670D956-1CDB-E2A4-DD4A-806C7F192ACE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CB7BD1FE-A66C-F627-5A5E-9DD3262BB9C4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5C54CA4C-F723-F13A-F198-A84D71288254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BA3510A7-8EC6-A880-AAE6-7B31E12DF4F1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12DDCA63-9D08-42FD-2450-2CB9A461444C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83E29A74-0FFE-757D-FD58-BF201B2EBBFB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BDEBFF63-4B8E-AFF2-E3AA-B8F089922E67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98747335-7FF3-1BD8-78D4-E69257801BDF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913F400D-CC79-D4A1-9D19-913939C538E6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28414AE5-4D40-DEEC-3D4E-5E71BE935B2B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7B7DA9F7-E915-FCAB-A966-3CAB97A55B5A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8189EFB4-820C-C83A-297B-5F35C6808561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42D94359-3DEF-887C-2A6E-3D98A6E9C1C9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5CB8A83C-2C7F-A5C3-9E75-838DE7AAA23C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51CCCC9F-E819-4D71-315B-3D0D3E76B209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F2651150-02F9-D8B9-5E09-DB5AE034E382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AF15300-ED53-F9C8-D1CC-2924C22964E3}"/>
                </a:ext>
              </a:extLst>
            </p:cNvPr>
            <p:cNvSpPr/>
            <p:nvPr/>
          </p:nvSpPr>
          <p:spPr>
            <a:xfrm rot="21164892">
              <a:off x="4460111" y="351351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E3E588E-5D60-2F17-A77E-61CBAE2C1C08}"/>
                </a:ext>
              </a:extLst>
            </p:cNvPr>
            <p:cNvSpPr/>
            <p:nvPr/>
          </p:nvSpPr>
          <p:spPr>
            <a:xfrm rot="21164892">
              <a:off x="3958021" y="96454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F077C9D4-AE38-83F8-FC78-A08A57863C84}"/>
                </a:ext>
              </a:extLst>
            </p:cNvPr>
            <p:cNvSpPr/>
            <p:nvPr/>
          </p:nvSpPr>
          <p:spPr>
            <a:xfrm rot="16701467">
              <a:off x="6437930" y="1533842"/>
              <a:ext cx="257123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35943246-D7C8-C6F3-7CD2-277DBE8E7E5F}"/>
                </a:ext>
              </a:extLst>
            </p:cNvPr>
            <p:cNvSpPr/>
            <p:nvPr/>
          </p:nvSpPr>
          <p:spPr>
            <a:xfrm rot="16200000">
              <a:off x="6379890" y="1455295"/>
              <a:ext cx="384844" cy="467435"/>
            </a:xfrm>
            <a:prstGeom prst="roundRect">
              <a:avLst/>
            </a:prstGeom>
            <a:solidFill>
              <a:srgbClr val="9BAB91">
                <a:alpha val="50196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lowchart: Delay 51">
              <a:extLst>
                <a:ext uri="{FF2B5EF4-FFF2-40B4-BE49-F238E27FC236}">
                  <a16:creationId xmlns:a16="http://schemas.microsoft.com/office/drawing/2014/main" id="{5A5BDE43-7E5D-1794-FD66-381E054643FD}"/>
                </a:ext>
              </a:extLst>
            </p:cNvPr>
            <p:cNvSpPr/>
            <p:nvPr/>
          </p:nvSpPr>
          <p:spPr>
            <a:xfrm rot="10393740">
              <a:off x="4646561" y="4357278"/>
              <a:ext cx="92792" cy="205027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E38321D4-9465-37F3-32D6-1E164703DA23}"/>
                </a:ext>
              </a:extLst>
            </p:cNvPr>
            <p:cNvGrpSpPr/>
            <p:nvPr/>
          </p:nvGrpSpPr>
          <p:grpSpPr>
            <a:xfrm>
              <a:off x="-291465" y="4456928"/>
              <a:ext cx="63500" cy="413390"/>
              <a:chOff x="2259057" y="4368899"/>
              <a:chExt cx="63500" cy="413390"/>
            </a:xfrm>
          </p:grpSpPr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6334DF00-72B9-3D04-96A8-FF60C14F87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A0F712B0-6677-D5D6-F4B5-19CDA249BD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73654CA3-864D-CC6D-3F9D-86822F69D3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5CDE6A70-8AA3-5E62-5CD9-3FE72FD519F6}"/>
                </a:ext>
              </a:extLst>
            </p:cNvPr>
            <p:cNvGrpSpPr/>
            <p:nvPr/>
          </p:nvGrpSpPr>
          <p:grpSpPr>
            <a:xfrm>
              <a:off x="-561549" y="1016215"/>
              <a:ext cx="63500" cy="413390"/>
              <a:chOff x="2259057" y="4368899"/>
              <a:chExt cx="63500" cy="413390"/>
            </a:xfrm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4E8C6624-2E85-0A29-E5BF-12C127358E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EC942B0B-6BB1-E0AE-9C99-44A3BDACD2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864923D0-4462-1D81-45A1-0B3EEA5E5A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8" name="Arc 57">
              <a:extLst>
                <a:ext uri="{FF2B5EF4-FFF2-40B4-BE49-F238E27FC236}">
                  <a16:creationId xmlns:a16="http://schemas.microsoft.com/office/drawing/2014/main" id="{AAE779A2-F193-4497-A1A6-E1553BBA50D0}"/>
                </a:ext>
              </a:extLst>
            </p:cNvPr>
            <p:cNvSpPr/>
            <p:nvPr/>
          </p:nvSpPr>
          <p:spPr>
            <a:xfrm rot="5579397">
              <a:off x="16783727" y="321853"/>
              <a:ext cx="466399" cy="173350"/>
            </a:xfrm>
            <a:custGeom>
              <a:avLst/>
              <a:gdLst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  <a:gd name="csX4" fmla="*/ 233200 w 466399"/>
                <a:gd name="csY4" fmla="*/ 86675 h 173350"/>
                <a:gd name="csX5" fmla="*/ 128154 w 466399"/>
                <a:gd name="csY5" fmla="*/ 164058 h 173350"/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Arc 60">
              <a:extLst>
                <a:ext uri="{FF2B5EF4-FFF2-40B4-BE49-F238E27FC236}">
                  <a16:creationId xmlns:a16="http://schemas.microsoft.com/office/drawing/2014/main" id="{40B9F913-94B4-D9EB-8FB3-C5BACCA261CC}"/>
                </a:ext>
              </a:extLst>
            </p:cNvPr>
            <p:cNvSpPr/>
            <p:nvPr/>
          </p:nvSpPr>
          <p:spPr>
            <a:xfrm rot="5579397">
              <a:off x="17678257" y="153000"/>
              <a:ext cx="466399" cy="173350"/>
            </a:xfrm>
            <a:custGeom>
              <a:avLst/>
              <a:gdLst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  <a:gd name="csX4" fmla="*/ 233200 w 466399"/>
                <a:gd name="csY4" fmla="*/ 86675 h 173350"/>
                <a:gd name="csX5" fmla="*/ 128154 w 466399"/>
                <a:gd name="csY5" fmla="*/ 164058 h 173350"/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6" name="Group 255">
            <a:extLst>
              <a:ext uri="{FF2B5EF4-FFF2-40B4-BE49-F238E27FC236}">
                <a16:creationId xmlns:a16="http://schemas.microsoft.com/office/drawing/2014/main" id="{29E5D5CF-C9EC-91BB-47CC-0952FDE0BDF6}"/>
              </a:ext>
            </a:extLst>
          </p:cNvPr>
          <p:cNvGrpSpPr/>
          <p:nvPr/>
        </p:nvGrpSpPr>
        <p:grpSpPr>
          <a:xfrm>
            <a:off x="270345" y="7154565"/>
            <a:ext cx="12150127" cy="3456618"/>
            <a:chOff x="-561549" y="6475"/>
            <a:chExt cx="19037485" cy="5391068"/>
          </a:xfrm>
        </p:grpSpPr>
        <p:grpSp>
          <p:nvGrpSpPr>
            <p:cNvPr id="257" name="Group 256">
              <a:extLst>
                <a:ext uri="{FF2B5EF4-FFF2-40B4-BE49-F238E27FC236}">
                  <a16:creationId xmlns:a16="http://schemas.microsoft.com/office/drawing/2014/main" id="{64EF7BF6-5852-95F7-46B0-7C01D7A9EC28}"/>
                </a:ext>
              </a:extLst>
            </p:cNvPr>
            <p:cNvGrpSpPr/>
            <p:nvPr/>
          </p:nvGrpSpPr>
          <p:grpSpPr>
            <a:xfrm>
              <a:off x="3989854" y="154773"/>
              <a:ext cx="10180293" cy="4259133"/>
              <a:chOff x="3989854" y="-75813"/>
              <a:chExt cx="10180293" cy="4259133"/>
            </a:xfrm>
          </p:grpSpPr>
          <p:grpSp>
            <p:nvGrpSpPr>
              <p:cNvPr id="379" name="Group 378">
                <a:extLst>
                  <a:ext uri="{FF2B5EF4-FFF2-40B4-BE49-F238E27FC236}">
                    <a16:creationId xmlns:a16="http://schemas.microsoft.com/office/drawing/2014/main" id="{F05D09A4-338F-9BE4-7492-C9C69C7D4D3A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381" name="Freeform: Shape 380">
                  <a:extLst>
                    <a:ext uri="{FF2B5EF4-FFF2-40B4-BE49-F238E27FC236}">
                      <a16:creationId xmlns:a16="http://schemas.microsoft.com/office/drawing/2014/main" id="{3C6A8653-9A59-2A63-6597-C0B6511E29B1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pattFill prst="lgGrid">
                  <a:fgClr>
                    <a:srgbClr val="9BAB91"/>
                  </a:fgClr>
                  <a:bgClr>
                    <a:schemeClr val="accent6">
                      <a:lumMod val="60000"/>
                      <a:lumOff val="40000"/>
                    </a:schemeClr>
                  </a:bgClr>
                </a:patt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82" name="Freeform: Shape 381">
                  <a:extLst>
                    <a:ext uri="{FF2B5EF4-FFF2-40B4-BE49-F238E27FC236}">
                      <a16:creationId xmlns:a16="http://schemas.microsoft.com/office/drawing/2014/main" id="{5FC5F80D-08C8-F81B-EE98-326A03CCED24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83" name="Arc 382">
                  <a:extLst>
                    <a:ext uri="{FF2B5EF4-FFF2-40B4-BE49-F238E27FC236}">
                      <a16:creationId xmlns:a16="http://schemas.microsoft.com/office/drawing/2014/main" id="{CE5C3475-E969-EF16-03F3-38D7ADAA5502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84" name="Arc 383">
                  <a:extLst>
                    <a:ext uri="{FF2B5EF4-FFF2-40B4-BE49-F238E27FC236}">
                      <a16:creationId xmlns:a16="http://schemas.microsoft.com/office/drawing/2014/main" id="{C46D88B6-43AA-4AF8-05E0-365E961762C0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85" name="Arc 384">
                  <a:extLst>
                    <a:ext uri="{FF2B5EF4-FFF2-40B4-BE49-F238E27FC236}">
                      <a16:creationId xmlns:a16="http://schemas.microsoft.com/office/drawing/2014/main" id="{10A6D167-9108-3941-5C65-FA8EBF7D81FE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380" name="Rectangle 19">
                <a:extLst>
                  <a:ext uri="{FF2B5EF4-FFF2-40B4-BE49-F238E27FC236}">
                    <a16:creationId xmlns:a16="http://schemas.microsoft.com/office/drawing/2014/main" id="{2B0EE2E6-43E9-B9BA-7BB6-FDDA9B75F150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45E9055F-9550-BBCD-1BE8-47439C24CE2B}"/>
                </a:ext>
              </a:extLst>
            </p:cNvPr>
            <p:cNvSpPr/>
            <p:nvPr/>
          </p:nvSpPr>
          <p:spPr>
            <a:xfrm>
              <a:off x="4035425" y="492982"/>
              <a:ext cx="12076650" cy="393175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pattFill prst="smGrid">
              <a:fgClr>
                <a:schemeClr val="accent6">
                  <a:lumMod val="50000"/>
                </a:schemeClr>
              </a:fgClr>
              <a:bgClr>
                <a:schemeClr val="accent6">
                  <a:lumMod val="75000"/>
                </a:schemeClr>
              </a:bgClr>
            </a:patt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E78DD48C-535A-D213-D83D-65133A1670E3}"/>
                </a:ext>
              </a:extLst>
            </p:cNvPr>
            <p:cNvGrpSpPr/>
            <p:nvPr/>
          </p:nvGrpSpPr>
          <p:grpSpPr>
            <a:xfrm>
              <a:off x="3947152" y="1639487"/>
              <a:ext cx="3236960" cy="2906527"/>
              <a:chOff x="4122082" y="1466774"/>
              <a:chExt cx="3039812" cy="2906527"/>
            </a:xfrm>
          </p:grpSpPr>
          <p:sp>
            <p:nvSpPr>
              <p:cNvPr id="372" name="Rectangle: Rounded Corners 371">
                <a:extLst>
                  <a:ext uri="{FF2B5EF4-FFF2-40B4-BE49-F238E27FC236}">
                    <a16:creationId xmlns:a16="http://schemas.microsoft.com/office/drawing/2014/main" id="{1D53456F-DC57-1340-4DBA-857C9B26316C}"/>
                  </a:ext>
                </a:extLst>
              </p:cNvPr>
              <p:cNvSpPr/>
              <p:nvPr/>
            </p:nvSpPr>
            <p:spPr>
              <a:xfrm rot="16200000">
                <a:off x="4071131" y="15177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3" name="Rectangle: Rounded Corners 372">
                <a:extLst>
                  <a:ext uri="{FF2B5EF4-FFF2-40B4-BE49-F238E27FC236}">
                    <a16:creationId xmlns:a16="http://schemas.microsoft.com/office/drawing/2014/main" id="{F6EE7D75-CAA0-B0FE-5064-CF2F806454C8}"/>
                  </a:ext>
                </a:extLst>
              </p:cNvPr>
              <p:cNvSpPr/>
              <p:nvPr/>
            </p:nvSpPr>
            <p:spPr>
              <a:xfrm rot="16200000">
                <a:off x="4676127" y="423017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4" name="Rectangle: Rounded Corners 373">
                <a:extLst>
                  <a:ext uri="{FF2B5EF4-FFF2-40B4-BE49-F238E27FC236}">
                    <a16:creationId xmlns:a16="http://schemas.microsoft.com/office/drawing/2014/main" id="{4285F985-E932-C727-D888-CF82AB947A76}"/>
                  </a:ext>
                </a:extLst>
              </p:cNvPr>
              <p:cNvSpPr/>
              <p:nvPr/>
            </p:nvSpPr>
            <p:spPr>
              <a:xfrm rot="15300000">
                <a:off x="6236242" y="3154832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5" name="Rectangle: Rounded Corners 374">
                <a:extLst>
                  <a:ext uri="{FF2B5EF4-FFF2-40B4-BE49-F238E27FC236}">
                    <a16:creationId xmlns:a16="http://schemas.microsoft.com/office/drawing/2014/main" id="{88A55C2F-835B-890E-FE82-1F26045D9289}"/>
                  </a:ext>
                </a:extLst>
              </p:cNvPr>
              <p:cNvSpPr/>
              <p:nvPr/>
            </p:nvSpPr>
            <p:spPr>
              <a:xfrm rot="17100000">
                <a:off x="6308006" y="1901069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6" name="Rectangle: Rounded Corners 375">
                <a:extLst>
                  <a:ext uri="{FF2B5EF4-FFF2-40B4-BE49-F238E27FC236}">
                    <a16:creationId xmlns:a16="http://schemas.microsoft.com/office/drawing/2014/main" id="{6279C701-D77D-F4E9-5385-77BEBF4B87DA}"/>
                  </a:ext>
                </a:extLst>
              </p:cNvPr>
              <p:cNvSpPr/>
              <p:nvPr/>
            </p:nvSpPr>
            <p:spPr>
              <a:xfrm rot="16200000">
                <a:off x="7012062" y="2240825"/>
                <a:ext cx="176493" cy="7459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0DF56390-DB7C-09CC-27C1-B88C41C66FD8}"/>
                  </a:ext>
                </a:extLst>
              </p:cNvPr>
              <p:cNvSpPr/>
              <p:nvPr/>
            </p:nvSpPr>
            <p:spPr>
              <a:xfrm>
                <a:off x="4138507" y="1632780"/>
                <a:ext cx="2976448" cy="2740521"/>
              </a:xfrm>
              <a:custGeom>
                <a:avLst/>
                <a:gdLst>
                  <a:gd name="connsiteX0" fmla="*/ 0 w 2969060"/>
                  <a:gd name="connsiteY0" fmla="*/ 0 h 2700867"/>
                  <a:gd name="connsiteX1" fmla="*/ 2963333 w 2969060"/>
                  <a:gd name="connsiteY1" fmla="*/ 702734 h 2700867"/>
                  <a:gd name="connsiteX2" fmla="*/ 601133 w 2969060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820180 h 2700867"/>
                  <a:gd name="connsiteX2" fmla="*/ 601133 w 2952217"/>
                  <a:gd name="connsiteY2" fmla="*/ 2700867 h 2700867"/>
                  <a:gd name="connsiteX0" fmla="*/ 0 w 2952217"/>
                  <a:gd name="connsiteY0" fmla="*/ 0 h 2700867"/>
                  <a:gd name="connsiteX1" fmla="*/ 2946416 w 2952217"/>
                  <a:gd name="connsiteY1" fmla="*/ 912458 h 2700867"/>
                  <a:gd name="connsiteX2" fmla="*/ 601133 w 2952217"/>
                  <a:gd name="connsiteY2" fmla="*/ 2700867 h 2700867"/>
                  <a:gd name="connsiteX0" fmla="*/ 0 w 2943607"/>
                  <a:gd name="connsiteY0" fmla="*/ 0 h 2658921"/>
                  <a:gd name="connsiteX1" fmla="*/ 2937957 w 2943607"/>
                  <a:gd name="connsiteY1" fmla="*/ 870512 h 2658921"/>
                  <a:gd name="connsiteX2" fmla="*/ 592674 w 2943607"/>
                  <a:gd name="connsiteY2" fmla="*/ 2658921 h 2658921"/>
                  <a:gd name="connsiteX0" fmla="*/ 0 w 3103708"/>
                  <a:gd name="connsiteY0" fmla="*/ 0 h 2658921"/>
                  <a:gd name="connsiteX1" fmla="*/ 3098676 w 3103708"/>
                  <a:gd name="connsiteY1" fmla="*/ 878901 h 2658921"/>
                  <a:gd name="connsiteX2" fmla="*/ 592674 w 3103708"/>
                  <a:gd name="connsiteY2" fmla="*/ 2658921 h 2658921"/>
                  <a:gd name="connsiteX0" fmla="*/ 0 w 3134501"/>
                  <a:gd name="connsiteY0" fmla="*/ 0 h 2658921"/>
                  <a:gd name="connsiteX1" fmla="*/ 3098676 w 3134501"/>
                  <a:gd name="connsiteY1" fmla="*/ 878901 h 2658921"/>
                  <a:gd name="connsiteX2" fmla="*/ 592674 w 3134501"/>
                  <a:gd name="connsiteY2" fmla="*/ 2658921 h 2658921"/>
                  <a:gd name="connsiteX0" fmla="*/ 0 w 3099892"/>
                  <a:gd name="connsiteY0" fmla="*/ 0 h 2658921"/>
                  <a:gd name="connsiteX1" fmla="*/ 3098676 w 3099892"/>
                  <a:gd name="connsiteY1" fmla="*/ 878901 h 2658921"/>
                  <a:gd name="connsiteX2" fmla="*/ 592674 w 3099892"/>
                  <a:gd name="connsiteY2" fmla="*/ 2658921 h 2658921"/>
                  <a:gd name="connsiteX0" fmla="*/ 0 w 2973103"/>
                  <a:gd name="connsiteY0" fmla="*/ 0 h 2658921"/>
                  <a:gd name="connsiteX1" fmla="*/ 2971793 w 2973103"/>
                  <a:gd name="connsiteY1" fmla="*/ 778233 h 2658921"/>
                  <a:gd name="connsiteX2" fmla="*/ 592674 w 2973103"/>
                  <a:gd name="connsiteY2" fmla="*/ 2658921 h 2658921"/>
                  <a:gd name="connsiteX0" fmla="*/ 0 w 2980714"/>
                  <a:gd name="connsiteY0" fmla="*/ 0 h 2658921"/>
                  <a:gd name="connsiteX1" fmla="*/ 2971793 w 2980714"/>
                  <a:gd name="connsiteY1" fmla="*/ 778233 h 2658921"/>
                  <a:gd name="connsiteX2" fmla="*/ 592674 w 2980714"/>
                  <a:gd name="connsiteY2" fmla="*/ 2658921 h 2658921"/>
                  <a:gd name="connsiteX0" fmla="*/ 0 w 2973704"/>
                  <a:gd name="connsiteY0" fmla="*/ 0 h 2658921"/>
                  <a:gd name="connsiteX1" fmla="*/ 2971793 w 2973704"/>
                  <a:gd name="connsiteY1" fmla="*/ 778233 h 2658921"/>
                  <a:gd name="connsiteX2" fmla="*/ 592674 w 2973704"/>
                  <a:gd name="connsiteY2" fmla="*/ 2658921 h 2658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73704" h="2658921">
                    <a:moveTo>
                      <a:pt x="0" y="0"/>
                    </a:moveTo>
                    <a:cubicBezTo>
                      <a:pt x="1431572" y="126295"/>
                      <a:pt x="2915308" y="435748"/>
                      <a:pt x="2971793" y="778233"/>
                    </a:cubicBezTo>
                    <a:cubicBezTo>
                      <a:pt x="3028278" y="1120718"/>
                      <a:pt x="1823868" y="1884926"/>
                      <a:pt x="592674" y="2658921"/>
                    </a:cubicBezTo>
                  </a:path>
                </a:pathLst>
              </a:custGeom>
              <a:ln w="57150">
                <a:solidFill>
                  <a:schemeClr val="tx2"/>
                </a:solidFill>
                <a:prstDash val="soli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6641CD6D-0869-D89C-68CD-19BB883F2BD2}"/>
                  </a:ext>
                </a:extLst>
              </p:cNvPr>
              <p:cNvSpPr/>
              <p:nvPr/>
            </p:nvSpPr>
            <p:spPr>
              <a:xfrm>
                <a:off x="4185446" y="1632779"/>
                <a:ext cx="2976448" cy="2740521"/>
              </a:xfrm>
              <a:custGeom>
                <a:avLst/>
                <a:gdLst>
                  <a:gd name="csX0" fmla="*/ 0 w 2976448"/>
                  <a:gd name="csY0" fmla="*/ 0 h 2740521"/>
                  <a:gd name="csX1" fmla="*/ 2974535 w 2976448"/>
                  <a:gd name="csY1" fmla="*/ 802116 h 2740521"/>
                  <a:gd name="csX2" fmla="*/ 593220 w 2976448"/>
                  <a:gd name="csY2" fmla="*/ 2740521 h 2740521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2976448" h="2740521" fill="none" extrusionOk="0">
                    <a:moveTo>
                      <a:pt x="0" y="0"/>
                    </a:moveTo>
                    <a:cubicBezTo>
                      <a:pt x="1398046" y="190940"/>
                      <a:pt x="2952707" y="495560"/>
                      <a:pt x="2974535" y="802116"/>
                    </a:cubicBezTo>
                    <a:cubicBezTo>
                      <a:pt x="2867650" y="1130784"/>
                      <a:pt x="1766499" y="1951326"/>
                      <a:pt x="593220" y="2740521"/>
                    </a:cubicBezTo>
                  </a:path>
                  <a:path w="2976448" h="2740521" stroke="0" extrusionOk="0">
                    <a:moveTo>
                      <a:pt x="0" y="0"/>
                    </a:moveTo>
                    <a:cubicBezTo>
                      <a:pt x="1388947" y="125262"/>
                      <a:pt x="2880003" y="413588"/>
                      <a:pt x="2974535" y="802116"/>
                    </a:cubicBezTo>
                    <a:cubicBezTo>
                      <a:pt x="3156353" y="1077661"/>
                      <a:pt x="1676220" y="1872045"/>
                      <a:pt x="593220" y="2740521"/>
                    </a:cubicBezTo>
                  </a:path>
                </a:pathLst>
              </a:custGeom>
              <a:ln w="101600">
                <a:solidFill>
                  <a:srgbClr val="6A310A"/>
                </a:solidFill>
                <a:prstDash val="solid"/>
                <a:extLst>
                  <a:ext uri="{C807C97D-BFC1-408E-A445-0C87EB9F89A2}">
                    <ask:lineSketchStyleProps xmlns:ask="http://schemas.microsoft.com/office/drawing/2018/sketchyshapes" sd="748910728">
                      <a:custGeom>
                        <a:avLst/>
                        <a:gdLst>
                          <a:gd name="connsiteX0" fmla="*/ 0 w 2969060"/>
                          <a:gd name="connsiteY0" fmla="*/ 0 h 2700867"/>
                          <a:gd name="connsiteX1" fmla="*/ 2963333 w 2969060"/>
                          <a:gd name="connsiteY1" fmla="*/ 702734 h 2700867"/>
                          <a:gd name="connsiteX2" fmla="*/ 601133 w 2969060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820180 h 2700867"/>
                          <a:gd name="connsiteX2" fmla="*/ 601133 w 2952217"/>
                          <a:gd name="connsiteY2" fmla="*/ 2700867 h 2700867"/>
                          <a:gd name="connsiteX0" fmla="*/ 0 w 2952217"/>
                          <a:gd name="connsiteY0" fmla="*/ 0 h 2700867"/>
                          <a:gd name="connsiteX1" fmla="*/ 2946416 w 2952217"/>
                          <a:gd name="connsiteY1" fmla="*/ 912458 h 2700867"/>
                          <a:gd name="connsiteX2" fmla="*/ 601133 w 2952217"/>
                          <a:gd name="connsiteY2" fmla="*/ 2700867 h 2700867"/>
                          <a:gd name="connsiteX0" fmla="*/ 0 w 2943607"/>
                          <a:gd name="connsiteY0" fmla="*/ 0 h 2658921"/>
                          <a:gd name="connsiteX1" fmla="*/ 2937957 w 2943607"/>
                          <a:gd name="connsiteY1" fmla="*/ 870512 h 2658921"/>
                          <a:gd name="connsiteX2" fmla="*/ 592674 w 2943607"/>
                          <a:gd name="connsiteY2" fmla="*/ 2658921 h 2658921"/>
                          <a:gd name="connsiteX0" fmla="*/ 0 w 3103708"/>
                          <a:gd name="connsiteY0" fmla="*/ 0 h 2658921"/>
                          <a:gd name="connsiteX1" fmla="*/ 3098676 w 3103708"/>
                          <a:gd name="connsiteY1" fmla="*/ 878901 h 2658921"/>
                          <a:gd name="connsiteX2" fmla="*/ 592674 w 3103708"/>
                          <a:gd name="connsiteY2" fmla="*/ 2658921 h 2658921"/>
                          <a:gd name="connsiteX0" fmla="*/ 0 w 3134501"/>
                          <a:gd name="connsiteY0" fmla="*/ 0 h 2658921"/>
                          <a:gd name="connsiteX1" fmla="*/ 3098676 w 3134501"/>
                          <a:gd name="connsiteY1" fmla="*/ 878901 h 2658921"/>
                          <a:gd name="connsiteX2" fmla="*/ 592674 w 3134501"/>
                          <a:gd name="connsiteY2" fmla="*/ 2658921 h 2658921"/>
                          <a:gd name="connsiteX0" fmla="*/ 0 w 3099892"/>
                          <a:gd name="connsiteY0" fmla="*/ 0 h 2658921"/>
                          <a:gd name="connsiteX1" fmla="*/ 3098676 w 3099892"/>
                          <a:gd name="connsiteY1" fmla="*/ 878901 h 2658921"/>
                          <a:gd name="connsiteX2" fmla="*/ 592674 w 3099892"/>
                          <a:gd name="connsiteY2" fmla="*/ 2658921 h 2658921"/>
                          <a:gd name="connsiteX0" fmla="*/ 0 w 2973103"/>
                          <a:gd name="connsiteY0" fmla="*/ 0 h 2658921"/>
                          <a:gd name="connsiteX1" fmla="*/ 2971793 w 2973103"/>
                          <a:gd name="connsiteY1" fmla="*/ 778233 h 2658921"/>
                          <a:gd name="connsiteX2" fmla="*/ 592674 w 2973103"/>
                          <a:gd name="connsiteY2" fmla="*/ 2658921 h 2658921"/>
                          <a:gd name="connsiteX0" fmla="*/ 0 w 2980714"/>
                          <a:gd name="connsiteY0" fmla="*/ 0 h 2658921"/>
                          <a:gd name="connsiteX1" fmla="*/ 2971793 w 2980714"/>
                          <a:gd name="connsiteY1" fmla="*/ 778233 h 2658921"/>
                          <a:gd name="connsiteX2" fmla="*/ 592674 w 2980714"/>
                          <a:gd name="connsiteY2" fmla="*/ 2658921 h 2658921"/>
                          <a:gd name="connsiteX0" fmla="*/ 0 w 2973704"/>
                          <a:gd name="connsiteY0" fmla="*/ 0 h 2658921"/>
                          <a:gd name="connsiteX1" fmla="*/ 2971793 w 2973704"/>
                          <a:gd name="connsiteY1" fmla="*/ 778233 h 2658921"/>
                          <a:gd name="connsiteX2" fmla="*/ 592674 w 2973704"/>
                          <a:gd name="connsiteY2" fmla="*/ 2658921 h 265892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2973704" h="2658921">
                            <a:moveTo>
                              <a:pt x="0" y="0"/>
                            </a:moveTo>
                            <a:cubicBezTo>
                              <a:pt x="1431572" y="126295"/>
                              <a:pt x="2915308" y="435748"/>
                              <a:pt x="2971793" y="778233"/>
                            </a:cubicBezTo>
                            <a:cubicBezTo>
                              <a:pt x="3028278" y="1120718"/>
                              <a:pt x="1823868" y="1884926"/>
                              <a:pt x="592674" y="2658921"/>
                            </a:cubicBezTo>
                          </a:path>
                        </a:pathLst>
                      </a:custGeom>
                      <ask:type>
                        <ask:lineSketchCurved/>
                      </ask:type>
                    </ask:lineSketchStyleProps>
                  </a:ext>
                </a:extLst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60" name="Group 259">
              <a:extLst>
                <a:ext uri="{FF2B5EF4-FFF2-40B4-BE49-F238E27FC236}">
                  <a16:creationId xmlns:a16="http://schemas.microsoft.com/office/drawing/2014/main" id="{83FC4301-CFA9-A9B4-4C91-E89883331F3D}"/>
                </a:ext>
              </a:extLst>
            </p:cNvPr>
            <p:cNvGrpSpPr/>
            <p:nvPr/>
          </p:nvGrpSpPr>
          <p:grpSpPr>
            <a:xfrm>
              <a:off x="-556803" y="821492"/>
              <a:ext cx="5300253" cy="4576051"/>
              <a:chOff x="-556803" y="606391"/>
              <a:chExt cx="5300253" cy="4801737"/>
            </a:xfrm>
          </p:grpSpPr>
          <p:cxnSp>
            <p:nvCxnSpPr>
              <p:cNvPr id="358" name="Straight Connector 357">
                <a:extLst>
                  <a:ext uri="{FF2B5EF4-FFF2-40B4-BE49-F238E27FC236}">
                    <a16:creationId xmlns:a16="http://schemas.microsoft.com/office/drawing/2014/main" id="{384EC8D4-6876-5EAE-B1EA-3AA7C1BF9D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359" name="Flowchart: Terminator 358">
                <a:extLst>
                  <a:ext uri="{FF2B5EF4-FFF2-40B4-BE49-F238E27FC236}">
                    <a16:creationId xmlns:a16="http://schemas.microsoft.com/office/drawing/2014/main" id="{C61DFDCC-BABC-43DB-F77C-36D19C250C5F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60" name="Straight Connector 359">
                <a:extLst>
                  <a:ext uri="{FF2B5EF4-FFF2-40B4-BE49-F238E27FC236}">
                    <a16:creationId xmlns:a16="http://schemas.microsoft.com/office/drawing/2014/main" id="{78065B33-2101-69BD-C946-96DCBE20B328}"/>
                  </a:ext>
                </a:extLst>
              </p:cNvPr>
              <p:cNvCxnSpPr>
                <a:cxnSpLocks/>
                <a:stCxn id="369" idx="2"/>
                <a:endCxn id="372" idx="3"/>
              </p:cNvCxnSpPr>
              <p:nvPr/>
            </p:nvCxnSpPr>
            <p:spPr>
              <a:xfrm>
                <a:off x="1040344" y="861875"/>
                <a:ext cx="2946523" cy="60285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1" name="Straight Connector 360">
                <a:extLst>
                  <a:ext uri="{FF2B5EF4-FFF2-40B4-BE49-F238E27FC236}">
                    <a16:creationId xmlns:a16="http://schemas.microsoft.com/office/drawing/2014/main" id="{3BA0980E-2BD6-03A3-35E0-8D73BCF84D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2" name="Straight Connector 361">
                <a:extLst>
                  <a:ext uri="{FF2B5EF4-FFF2-40B4-BE49-F238E27FC236}">
                    <a16:creationId xmlns:a16="http://schemas.microsoft.com/office/drawing/2014/main" id="{84EB33BB-7411-A95D-7D4B-D39E2A37BC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3" name="Straight Connector 362">
                <a:extLst>
                  <a:ext uri="{FF2B5EF4-FFF2-40B4-BE49-F238E27FC236}">
                    <a16:creationId xmlns:a16="http://schemas.microsoft.com/office/drawing/2014/main" id="{5B0B57B0-8F54-B58D-9E7B-3B7F31EB1E5D}"/>
                  </a:ext>
                </a:extLst>
              </p:cNvPr>
              <p:cNvCxnSpPr>
                <a:cxnSpLocks/>
                <a:endCxn id="258" idx="5"/>
              </p:cNvCxnSpPr>
              <p:nvPr/>
            </p:nvCxnSpPr>
            <p:spPr>
              <a:xfrm flipV="1">
                <a:off x="1304703" y="4424695"/>
                <a:ext cx="3438747" cy="536988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4" name="Straight Connector 363">
                <a:extLst>
                  <a:ext uri="{FF2B5EF4-FFF2-40B4-BE49-F238E27FC236}">
                    <a16:creationId xmlns:a16="http://schemas.microsoft.com/office/drawing/2014/main" id="{4D22DB32-1489-AF30-1CE7-68E8F22EBF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5" name="Straight Connector 364">
                <a:extLst>
                  <a:ext uri="{FF2B5EF4-FFF2-40B4-BE49-F238E27FC236}">
                    <a16:creationId xmlns:a16="http://schemas.microsoft.com/office/drawing/2014/main" id="{3C357F5B-831D-84EF-16C8-D1202DA501D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6" name="Straight Connector 365">
                <a:extLst>
                  <a:ext uri="{FF2B5EF4-FFF2-40B4-BE49-F238E27FC236}">
                    <a16:creationId xmlns:a16="http://schemas.microsoft.com/office/drawing/2014/main" id="{F1B29B96-09DA-43DA-C5AF-0F072A215C49}"/>
                  </a:ext>
                </a:extLst>
              </p:cNvPr>
              <p:cNvCxnSpPr>
                <a:cxnSpLocks/>
                <a:stCxn id="369" idx="2"/>
                <a:endCxn id="258" idx="18"/>
              </p:cNvCxnSpPr>
              <p:nvPr/>
            </p:nvCxnSpPr>
            <p:spPr>
              <a:xfrm flipV="1">
                <a:off x="1040344" y="823859"/>
                <a:ext cx="2998256" cy="38016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367" name="Straight Connector 366">
                <a:extLst>
                  <a:ext uri="{FF2B5EF4-FFF2-40B4-BE49-F238E27FC236}">
                    <a16:creationId xmlns:a16="http://schemas.microsoft.com/office/drawing/2014/main" id="{09B4B66A-763E-83CC-7DF9-7E08925BFC08}"/>
                  </a:ext>
                </a:extLst>
              </p:cNvPr>
              <p:cNvCxnSpPr>
                <a:cxnSpLocks/>
                <a:endCxn id="258" idx="2"/>
              </p:cNvCxnSpPr>
              <p:nvPr/>
            </p:nvCxnSpPr>
            <p:spPr>
              <a:xfrm flipV="1">
                <a:off x="1331405" y="3494437"/>
                <a:ext cx="3278695" cy="1492454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368" name="Flowchart: Terminator 367">
                <a:extLst>
                  <a:ext uri="{FF2B5EF4-FFF2-40B4-BE49-F238E27FC236}">
                    <a16:creationId xmlns:a16="http://schemas.microsoft.com/office/drawing/2014/main" id="{460221BB-2F4B-07CD-8F8D-53067328281E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Arc 368">
                <a:extLst>
                  <a:ext uri="{FF2B5EF4-FFF2-40B4-BE49-F238E27FC236}">
                    <a16:creationId xmlns:a16="http://schemas.microsoft.com/office/drawing/2014/main" id="{955CF09E-C6B1-7E26-1B47-C541D04D09EB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0" name="Arc 369">
                <a:extLst>
                  <a:ext uri="{FF2B5EF4-FFF2-40B4-BE49-F238E27FC236}">
                    <a16:creationId xmlns:a16="http://schemas.microsoft.com/office/drawing/2014/main" id="{F6352F70-8CB6-4FBB-E2B6-ECF96D0A6C12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71" name="Straight Connector 370">
                <a:extLst>
                  <a:ext uri="{FF2B5EF4-FFF2-40B4-BE49-F238E27FC236}">
                    <a16:creationId xmlns:a16="http://schemas.microsoft.com/office/drawing/2014/main" id="{E4862B0E-0788-BAB6-431E-42F5B864F6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sp>
          <p:nvSpPr>
            <p:cNvPr id="261" name="Arc 260">
              <a:extLst>
                <a:ext uri="{FF2B5EF4-FFF2-40B4-BE49-F238E27FC236}">
                  <a16:creationId xmlns:a16="http://schemas.microsoft.com/office/drawing/2014/main" id="{42897118-0E98-8A1B-C0C5-AD0E1E7E2F2D}"/>
                </a:ext>
              </a:extLst>
            </p:cNvPr>
            <p:cNvSpPr/>
            <p:nvPr/>
          </p:nvSpPr>
          <p:spPr>
            <a:xfrm rot="20798226">
              <a:off x="6536512" y="1079499"/>
              <a:ext cx="1015388" cy="3114281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9" name="Group 268">
              <a:extLst>
                <a:ext uri="{FF2B5EF4-FFF2-40B4-BE49-F238E27FC236}">
                  <a16:creationId xmlns:a16="http://schemas.microsoft.com/office/drawing/2014/main" id="{90B19668-687B-862F-D606-D12AF99028A8}"/>
                </a:ext>
              </a:extLst>
            </p:cNvPr>
            <p:cNvGrpSpPr/>
            <p:nvPr/>
          </p:nvGrpSpPr>
          <p:grpSpPr>
            <a:xfrm>
              <a:off x="2860488" y="4521637"/>
              <a:ext cx="63500" cy="413390"/>
              <a:chOff x="2259057" y="4368899"/>
              <a:chExt cx="63500" cy="413390"/>
            </a:xfrm>
          </p:grpSpPr>
          <p:cxnSp>
            <p:nvCxnSpPr>
              <p:cNvPr id="355" name="Straight Connector 354">
                <a:extLst>
                  <a:ext uri="{FF2B5EF4-FFF2-40B4-BE49-F238E27FC236}">
                    <a16:creationId xmlns:a16="http://schemas.microsoft.com/office/drawing/2014/main" id="{4199C5C1-C880-B173-459A-B06451EE26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6" name="Straight Connector 355">
                <a:extLst>
                  <a:ext uri="{FF2B5EF4-FFF2-40B4-BE49-F238E27FC236}">
                    <a16:creationId xmlns:a16="http://schemas.microsoft.com/office/drawing/2014/main" id="{BEE788AF-D6A3-C290-6C78-B695FEA916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7" name="Straight Connector 356">
                <a:extLst>
                  <a:ext uri="{FF2B5EF4-FFF2-40B4-BE49-F238E27FC236}">
                    <a16:creationId xmlns:a16="http://schemas.microsoft.com/office/drawing/2014/main" id="{95902E8C-CE6C-B1F3-095C-CCD4049770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9C0AA97B-235B-38C3-4810-002A913F3A7B}"/>
                </a:ext>
              </a:extLst>
            </p:cNvPr>
            <p:cNvGrpSpPr/>
            <p:nvPr/>
          </p:nvGrpSpPr>
          <p:grpSpPr>
            <a:xfrm rot="464181">
              <a:off x="3961164" y="1638510"/>
              <a:ext cx="283473" cy="225705"/>
              <a:chOff x="4464326" y="4174626"/>
              <a:chExt cx="283105" cy="171191"/>
            </a:xfrm>
          </p:grpSpPr>
          <p:sp>
            <p:nvSpPr>
              <p:cNvPr id="353" name="Flowchart: Delay 352">
                <a:extLst>
                  <a:ext uri="{FF2B5EF4-FFF2-40B4-BE49-F238E27FC236}">
                    <a16:creationId xmlns:a16="http://schemas.microsoft.com/office/drawing/2014/main" id="{3B0FF57B-90F3-89A4-EE26-E7816514DF23}"/>
                  </a:ext>
                </a:extLst>
              </p:cNvPr>
              <p:cNvSpPr/>
              <p:nvPr/>
            </p:nvSpPr>
            <p:spPr>
              <a:xfrm rot="10393740">
                <a:off x="4464326" y="4174626"/>
                <a:ext cx="63374" cy="171191"/>
              </a:xfrm>
              <a:prstGeom prst="flowChartDelay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4" name="Straight Connector 353">
                <a:extLst>
                  <a:ext uri="{FF2B5EF4-FFF2-40B4-BE49-F238E27FC236}">
                    <a16:creationId xmlns:a16="http://schemas.microsoft.com/office/drawing/2014/main" id="{E71F0417-EC65-E174-FD72-7E05143312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21092" y="4312084"/>
                <a:ext cx="226339" cy="31324"/>
              </a:xfrm>
              <a:prstGeom prst="line">
                <a:avLst/>
              </a:prstGeom>
              <a:ln w="25400" cap="rnd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1" name="Group 270">
              <a:extLst>
                <a:ext uri="{FF2B5EF4-FFF2-40B4-BE49-F238E27FC236}">
                  <a16:creationId xmlns:a16="http://schemas.microsoft.com/office/drawing/2014/main" id="{5B0C01B8-89A0-5DC1-0666-49BA18812B6A}"/>
                </a:ext>
              </a:extLst>
            </p:cNvPr>
            <p:cNvGrpSpPr/>
            <p:nvPr/>
          </p:nvGrpSpPr>
          <p:grpSpPr>
            <a:xfrm>
              <a:off x="5101478" y="939552"/>
              <a:ext cx="9109717" cy="3447437"/>
              <a:chOff x="5101478" y="921387"/>
              <a:chExt cx="9109717" cy="3447437"/>
            </a:xfrm>
          </p:grpSpPr>
          <p:sp>
            <p:nvSpPr>
              <p:cNvPr id="350" name="Arc 349">
                <a:extLst>
                  <a:ext uri="{FF2B5EF4-FFF2-40B4-BE49-F238E27FC236}">
                    <a16:creationId xmlns:a16="http://schemas.microsoft.com/office/drawing/2014/main" id="{D2247100-809C-9508-2D82-AE688AFC883F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34E3C8AD-1A2E-1D89-DF2D-984DBD006CDE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2" name="Arc 351">
                <a:extLst>
                  <a:ext uri="{FF2B5EF4-FFF2-40B4-BE49-F238E27FC236}">
                    <a16:creationId xmlns:a16="http://schemas.microsoft.com/office/drawing/2014/main" id="{40CE18BE-0372-FCFC-1469-C891B80CD7AA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2" name="Group 271">
              <a:extLst>
                <a:ext uri="{FF2B5EF4-FFF2-40B4-BE49-F238E27FC236}">
                  <a16:creationId xmlns:a16="http://schemas.microsoft.com/office/drawing/2014/main" id="{C24EFECE-47BA-85EF-3089-EFAE123D87AA}"/>
                </a:ext>
              </a:extLst>
            </p:cNvPr>
            <p:cNvGrpSpPr/>
            <p:nvPr/>
          </p:nvGrpSpPr>
          <p:grpSpPr>
            <a:xfrm rot="21165370">
              <a:off x="15878704" y="223883"/>
              <a:ext cx="2597232" cy="1525343"/>
              <a:chOff x="15878529" y="221089"/>
              <a:chExt cx="2597232" cy="1525343"/>
            </a:xfrm>
          </p:grpSpPr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68D82B2A-B5A8-1458-6B25-B174A33E6450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5AC94786-1554-D4E7-BFC7-1D5178448E58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44FC0243-CF90-9847-E700-49009C747CC4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4586F55D-176A-B1F1-35B2-48D269D164C6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25C22C14-BBBC-5C87-5BB0-B2A249EE25EB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9" name="Arc 348">
                <a:extLst>
                  <a:ext uri="{FF2B5EF4-FFF2-40B4-BE49-F238E27FC236}">
                    <a16:creationId xmlns:a16="http://schemas.microsoft.com/office/drawing/2014/main" id="{BEE496D1-CF42-FEBD-1860-060A02C48D9E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  <a:gd name="csX4" fmla="*/ 289500 w 578999"/>
                  <a:gd name="csY4" fmla="*/ 166671 h 333342"/>
                  <a:gd name="csX5" fmla="*/ 111232 w 578999"/>
                  <a:gd name="csY5" fmla="*/ 297994 h 333342"/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3" name="Group 272">
              <a:extLst>
                <a:ext uri="{FF2B5EF4-FFF2-40B4-BE49-F238E27FC236}">
                  <a16:creationId xmlns:a16="http://schemas.microsoft.com/office/drawing/2014/main" id="{3A47858C-B834-AA4A-FD0B-D22F7ADC6BE8}"/>
                </a:ext>
              </a:extLst>
            </p:cNvPr>
            <p:cNvGrpSpPr/>
            <p:nvPr/>
          </p:nvGrpSpPr>
          <p:grpSpPr>
            <a:xfrm>
              <a:off x="3014255" y="4070845"/>
              <a:ext cx="63500" cy="413390"/>
              <a:chOff x="2259057" y="4368899"/>
              <a:chExt cx="63500" cy="413390"/>
            </a:xfrm>
          </p:grpSpPr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id="{C9644033-A97A-10E1-D52B-987B180835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2" name="Straight Connector 341">
                <a:extLst>
                  <a:ext uri="{FF2B5EF4-FFF2-40B4-BE49-F238E27FC236}">
                    <a16:creationId xmlns:a16="http://schemas.microsoft.com/office/drawing/2014/main" id="{AA102CB8-A903-A375-8769-137A50B869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3" name="Straight Connector 342">
                <a:extLst>
                  <a:ext uri="{FF2B5EF4-FFF2-40B4-BE49-F238E27FC236}">
                    <a16:creationId xmlns:a16="http://schemas.microsoft.com/office/drawing/2014/main" id="{29FC2BB4-030C-41B0-C742-335CEE9E37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4" name="Group 273">
              <a:extLst>
                <a:ext uri="{FF2B5EF4-FFF2-40B4-BE49-F238E27FC236}">
                  <a16:creationId xmlns:a16="http://schemas.microsoft.com/office/drawing/2014/main" id="{C8DF8826-7936-787B-A943-30A449FE227B}"/>
                </a:ext>
              </a:extLst>
            </p:cNvPr>
            <p:cNvGrpSpPr/>
            <p:nvPr/>
          </p:nvGrpSpPr>
          <p:grpSpPr>
            <a:xfrm>
              <a:off x="3215924" y="1273391"/>
              <a:ext cx="63500" cy="413390"/>
              <a:chOff x="2259057" y="4368899"/>
              <a:chExt cx="63500" cy="413390"/>
            </a:xfrm>
          </p:grpSpPr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id="{FE5E3F3F-4C3A-CF4A-EDFB-CA5DF94E22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4E16C792-6513-C959-26D6-6BB26F9E82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5C0CA140-28D4-19BC-F449-BF2553BE79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5" name="Group 274">
              <a:extLst>
                <a:ext uri="{FF2B5EF4-FFF2-40B4-BE49-F238E27FC236}">
                  <a16:creationId xmlns:a16="http://schemas.microsoft.com/office/drawing/2014/main" id="{EDA6DBB1-62EC-F192-3777-1D321F4BD4AA}"/>
                </a:ext>
              </a:extLst>
            </p:cNvPr>
            <p:cNvGrpSpPr/>
            <p:nvPr/>
          </p:nvGrpSpPr>
          <p:grpSpPr>
            <a:xfrm>
              <a:off x="2964306" y="874469"/>
              <a:ext cx="63500" cy="413390"/>
              <a:chOff x="2259057" y="4368899"/>
              <a:chExt cx="63500" cy="413390"/>
            </a:xfrm>
          </p:grpSpPr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D3E10D63-FCEE-4607-09B4-BC6457BC0F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>
                <a:extLst>
                  <a:ext uri="{FF2B5EF4-FFF2-40B4-BE49-F238E27FC236}">
                    <a16:creationId xmlns:a16="http://schemas.microsoft.com/office/drawing/2014/main" id="{93A79F08-E611-9CC8-59F0-466941AF58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>
                <a:extLst>
                  <a:ext uri="{FF2B5EF4-FFF2-40B4-BE49-F238E27FC236}">
                    <a16:creationId xmlns:a16="http://schemas.microsoft.com/office/drawing/2014/main" id="{D2B8048D-CC1E-BEF9-BCE0-88284FA672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76" name="Rectangle: Rounded Corners 275">
              <a:extLst>
                <a:ext uri="{FF2B5EF4-FFF2-40B4-BE49-F238E27FC236}">
                  <a16:creationId xmlns:a16="http://schemas.microsoft.com/office/drawing/2014/main" id="{B20412AA-2B97-F7CF-12FF-6298B6A753CF}"/>
                </a:ext>
              </a:extLst>
            </p:cNvPr>
            <p:cNvSpPr/>
            <p:nvPr/>
          </p:nvSpPr>
          <p:spPr>
            <a:xfrm rot="16200000">
              <a:off x="3703706" y="876722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: Rounded Corners 276">
              <a:extLst>
                <a:ext uri="{FF2B5EF4-FFF2-40B4-BE49-F238E27FC236}">
                  <a16:creationId xmlns:a16="http://schemas.microsoft.com/office/drawing/2014/main" id="{C7A3B5A5-F140-8D84-39B5-11352655EE31}"/>
                </a:ext>
              </a:extLst>
            </p:cNvPr>
            <p:cNvSpPr/>
            <p:nvPr/>
          </p:nvSpPr>
          <p:spPr>
            <a:xfrm rot="15035005">
              <a:off x="4194156" y="3497241"/>
              <a:ext cx="171384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4C5971DE-3DF2-0C58-EFE7-77770087B56D}"/>
                </a:ext>
              </a:extLst>
            </p:cNvPr>
            <p:cNvGrpSpPr/>
            <p:nvPr/>
          </p:nvGrpSpPr>
          <p:grpSpPr>
            <a:xfrm rot="21444962">
              <a:off x="4196693" y="981406"/>
              <a:ext cx="2110904" cy="2569415"/>
              <a:chOff x="4309585" y="812155"/>
              <a:chExt cx="2767846" cy="2459877"/>
            </a:xfrm>
          </p:grpSpPr>
          <p:sp>
            <p:nvSpPr>
              <p:cNvPr id="295" name="Oval 294">
                <a:extLst>
                  <a:ext uri="{FF2B5EF4-FFF2-40B4-BE49-F238E27FC236}">
                    <a16:creationId xmlns:a16="http://schemas.microsoft.com/office/drawing/2014/main" id="{869AC409-46CA-7390-80A3-9C1AF000F1C5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Oval 295">
                <a:extLst>
                  <a:ext uri="{FF2B5EF4-FFF2-40B4-BE49-F238E27FC236}">
                    <a16:creationId xmlns:a16="http://schemas.microsoft.com/office/drawing/2014/main" id="{C7679B19-1B17-C301-F3EE-A3DCC38D17CC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7" name="Oval 296">
                <a:extLst>
                  <a:ext uri="{FF2B5EF4-FFF2-40B4-BE49-F238E27FC236}">
                    <a16:creationId xmlns:a16="http://schemas.microsoft.com/office/drawing/2014/main" id="{88AF9E01-131B-7A54-D67E-D6AA9C7345FF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8" name="Oval 297">
                <a:extLst>
                  <a:ext uri="{FF2B5EF4-FFF2-40B4-BE49-F238E27FC236}">
                    <a16:creationId xmlns:a16="http://schemas.microsoft.com/office/drawing/2014/main" id="{10A53E21-94A3-9C61-9760-F3BA35A50C3F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Oval 298">
                <a:extLst>
                  <a:ext uri="{FF2B5EF4-FFF2-40B4-BE49-F238E27FC236}">
                    <a16:creationId xmlns:a16="http://schemas.microsoft.com/office/drawing/2014/main" id="{D72F6946-8108-77AF-3B0F-148D4E3C5102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0A4BF7FA-7894-4625-E1CA-463278C8CC7A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F91DF939-7C86-A2D5-8C1D-EDB953EA3357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72C57D93-D816-90FB-35F8-A407BA5F84C2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3" name="Oval 302">
                <a:extLst>
                  <a:ext uri="{FF2B5EF4-FFF2-40B4-BE49-F238E27FC236}">
                    <a16:creationId xmlns:a16="http://schemas.microsoft.com/office/drawing/2014/main" id="{5989EA8F-057B-927E-E1F2-93CBCB563BAC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4" name="Oval 303">
                <a:extLst>
                  <a:ext uri="{FF2B5EF4-FFF2-40B4-BE49-F238E27FC236}">
                    <a16:creationId xmlns:a16="http://schemas.microsoft.com/office/drawing/2014/main" id="{DFB81013-815E-5744-FACC-EA4EEEBFC308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Oval 304">
                <a:extLst>
                  <a:ext uri="{FF2B5EF4-FFF2-40B4-BE49-F238E27FC236}">
                    <a16:creationId xmlns:a16="http://schemas.microsoft.com/office/drawing/2014/main" id="{95522999-CC55-C76E-5B41-38A3B20581EF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Oval 305">
                <a:extLst>
                  <a:ext uri="{FF2B5EF4-FFF2-40B4-BE49-F238E27FC236}">
                    <a16:creationId xmlns:a16="http://schemas.microsoft.com/office/drawing/2014/main" id="{93B2ED06-FA00-42EF-C782-89672F2DB9D0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>
                <a:extLst>
                  <a:ext uri="{FF2B5EF4-FFF2-40B4-BE49-F238E27FC236}">
                    <a16:creationId xmlns:a16="http://schemas.microsoft.com/office/drawing/2014/main" id="{CF0CC9F3-D33C-6C39-C519-4FA6BF1E7FF6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8" name="Oval 307">
                <a:extLst>
                  <a:ext uri="{FF2B5EF4-FFF2-40B4-BE49-F238E27FC236}">
                    <a16:creationId xmlns:a16="http://schemas.microsoft.com/office/drawing/2014/main" id="{9458D127-D045-6571-2D7D-D3005A518940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9" name="Oval 308">
                <a:extLst>
                  <a:ext uri="{FF2B5EF4-FFF2-40B4-BE49-F238E27FC236}">
                    <a16:creationId xmlns:a16="http://schemas.microsoft.com/office/drawing/2014/main" id="{C5F14571-9DDD-EB27-2E67-0C97459C1979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0" name="Oval 309">
                <a:extLst>
                  <a:ext uri="{FF2B5EF4-FFF2-40B4-BE49-F238E27FC236}">
                    <a16:creationId xmlns:a16="http://schemas.microsoft.com/office/drawing/2014/main" id="{EFA1990B-5454-1437-C942-0E81D78AB575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1" name="Oval 310">
                <a:extLst>
                  <a:ext uri="{FF2B5EF4-FFF2-40B4-BE49-F238E27FC236}">
                    <a16:creationId xmlns:a16="http://schemas.microsoft.com/office/drawing/2014/main" id="{5CE77C4A-7BD4-4C41-E581-2C6DFC564E3A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2" name="Oval 311">
                <a:extLst>
                  <a:ext uri="{FF2B5EF4-FFF2-40B4-BE49-F238E27FC236}">
                    <a16:creationId xmlns:a16="http://schemas.microsoft.com/office/drawing/2014/main" id="{FCC27618-25F1-89D0-74F8-EBC185F0523D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3" name="Oval 312">
                <a:extLst>
                  <a:ext uri="{FF2B5EF4-FFF2-40B4-BE49-F238E27FC236}">
                    <a16:creationId xmlns:a16="http://schemas.microsoft.com/office/drawing/2014/main" id="{AB532CE3-3C21-0408-E988-A1C1273D606C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4" name="Oval 313">
                <a:extLst>
                  <a:ext uri="{FF2B5EF4-FFF2-40B4-BE49-F238E27FC236}">
                    <a16:creationId xmlns:a16="http://schemas.microsoft.com/office/drawing/2014/main" id="{4332AD18-014C-BA1D-F840-7A9B2B2246E9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5" name="Oval 314">
                <a:extLst>
                  <a:ext uri="{FF2B5EF4-FFF2-40B4-BE49-F238E27FC236}">
                    <a16:creationId xmlns:a16="http://schemas.microsoft.com/office/drawing/2014/main" id="{07395F8D-05B4-3951-5677-260F3DB93C97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6" name="Oval 315">
                <a:extLst>
                  <a:ext uri="{FF2B5EF4-FFF2-40B4-BE49-F238E27FC236}">
                    <a16:creationId xmlns:a16="http://schemas.microsoft.com/office/drawing/2014/main" id="{2265AD31-4A40-A925-AF31-234D3D37EFE8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Oval 316">
                <a:extLst>
                  <a:ext uri="{FF2B5EF4-FFF2-40B4-BE49-F238E27FC236}">
                    <a16:creationId xmlns:a16="http://schemas.microsoft.com/office/drawing/2014/main" id="{DFF8D4C2-79DF-F435-A191-4C9EC92ADD74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8" name="Oval 317">
                <a:extLst>
                  <a:ext uri="{FF2B5EF4-FFF2-40B4-BE49-F238E27FC236}">
                    <a16:creationId xmlns:a16="http://schemas.microsoft.com/office/drawing/2014/main" id="{BC8047F8-6D48-2A0B-CDA9-0F405350B434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9" name="Oval 318">
                <a:extLst>
                  <a:ext uri="{FF2B5EF4-FFF2-40B4-BE49-F238E27FC236}">
                    <a16:creationId xmlns:a16="http://schemas.microsoft.com/office/drawing/2014/main" id="{08FE19CF-664A-34D4-8F58-7ABDAFF48E67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0" name="Oval 319">
                <a:extLst>
                  <a:ext uri="{FF2B5EF4-FFF2-40B4-BE49-F238E27FC236}">
                    <a16:creationId xmlns:a16="http://schemas.microsoft.com/office/drawing/2014/main" id="{43DCBB56-BCF5-7F81-4692-D1716007EBE7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1" name="Oval 320">
                <a:extLst>
                  <a:ext uri="{FF2B5EF4-FFF2-40B4-BE49-F238E27FC236}">
                    <a16:creationId xmlns:a16="http://schemas.microsoft.com/office/drawing/2014/main" id="{A6B5E24A-385C-AC8E-6BB8-8553CB73B906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2" name="Oval 321">
                <a:extLst>
                  <a:ext uri="{FF2B5EF4-FFF2-40B4-BE49-F238E27FC236}">
                    <a16:creationId xmlns:a16="http://schemas.microsoft.com/office/drawing/2014/main" id="{CB5B1CC2-3494-75A3-7AD5-BC76646A3A62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3" name="Oval 322">
                <a:extLst>
                  <a:ext uri="{FF2B5EF4-FFF2-40B4-BE49-F238E27FC236}">
                    <a16:creationId xmlns:a16="http://schemas.microsoft.com/office/drawing/2014/main" id="{039954EB-CEC6-E819-E60B-BB249519D4A9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C83051B7-5EBE-B07F-F47C-400AFE6F64BE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CDDC94D3-D505-4079-1872-EDB6B2FE6BD5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6" name="Oval 325">
                <a:extLst>
                  <a:ext uri="{FF2B5EF4-FFF2-40B4-BE49-F238E27FC236}">
                    <a16:creationId xmlns:a16="http://schemas.microsoft.com/office/drawing/2014/main" id="{9326E224-2BB8-4575-44FD-FA07B670A245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7" name="Oval 326">
                <a:extLst>
                  <a:ext uri="{FF2B5EF4-FFF2-40B4-BE49-F238E27FC236}">
                    <a16:creationId xmlns:a16="http://schemas.microsoft.com/office/drawing/2014/main" id="{CED89BF5-7572-9EE6-DE1F-E725A195F2EF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8" name="Oval 327">
                <a:extLst>
                  <a:ext uri="{FF2B5EF4-FFF2-40B4-BE49-F238E27FC236}">
                    <a16:creationId xmlns:a16="http://schemas.microsoft.com/office/drawing/2014/main" id="{2CA73F4A-F4CD-F36D-4655-ADC9E1452BB2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9" name="Oval 328">
                <a:extLst>
                  <a:ext uri="{FF2B5EF4-FFF2-40B4-BE49-F238E27FC236}">
                    <a16:creationId xmlns:a16="http://schemas.microsoft.com/office/drawing/2014/main" id="{6087A0CE-CDB5-352C-A3FC-C12E6CD70C91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0" name="Oval 329">
                <a:extLst>
                  <a:ext uri="{FF2B5EF4-FFF2-40B4-BE49-F238E27FC236}">
                    <a16:creationId xmlns:a16="http://schemas.microsoft.com/office/drawing/2014/main" id="{64213370-A7B5-6F16-6B42-54CC9001ADED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1" name="Oval 330">
                <a:extLst>
                  <a:ext uri="{FF2B5EF4-FFF2-40B4-BE49-F238E27FC236}">
                    <a16:creationId xmlns:a16="http://schemas.microsoft.com/office/drawing/2014/main" id="{A7798153-F32A-69EF-7B92-B290296C3C2D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2" name="Oval 331">
                <a:extLst>
                  <a:ext uri="{FF2B5EF4-FFF2-40B4-BE49-F238E27FC236}">
                    <a16:creationId xmlns:a16="http://schemas.microsoft.com/office/drawing/2014/main" id="{524BE999-B4B4-DD34-CA2B-E13E5FAF26C1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3" name="Oval 332">
                <a:extLst>
                  <a:ext uri="{FF2B5EF4-FFF2-40B4-BE49-F238E27FC236}">
                    <a16:creationId xmlns:a16="http://schemas.microsoft.com/office/drawing/2014/main" id="{D5837AA8-CE46-2AE6-7308-4D369475FFD8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4" name="Oval 333">
                <a:extLst>
                  <a:ext uri="{FF2B5EF4-FFF2-40B4-BE49-F238E27FC236}">
                    <a16:creationId xmlns:a16="http://schemas.microsoft.com/office/drawing/2014/main" id="{3D1ED265-C4AC-EF43-8DA6-074C9B5E469A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67FC157E-BF6A-2671-BF4B-DF63483938CC}"/>
                </a:ext>
              </a:extLst>
            </p:cNvPr>
            <p:cNvSpPr/>
            <p:nvPr/>
          </p:nvSpPr>
          <p:spPr>
            <a:xfrm rot="21164892">
              <a:off x="4460111" y="351351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590B2649-AAAF-8A32-C0F9-608FCB74ECF9}"/>
                </a:ext>
              </a:extLst>
            </p:cNvPr>
            <p:cNvSpPr/>
            <p:nvPr/>
          </p:nvSpPr>
          <p:spPr>
            <a:xfrm rot="21164892">
              <a:off x="3958021" y="964548"/>
              <a:ext cx="116485" cy="885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: Rounded Corners 280">
              <a:extLst>
                <a:ext uri="{FF2B5EF4-FFF2-40B4-BE49-F238E27FC236}">
                  <a16:creationId xmlns:a16="http://schemas.microsoft.com/office/drawing/2014/main" id="{7046BEF7-9416-53B6-1DFC-B5586A1DBDC7}"/>
                </a:ext>
              </a:extLst>
            </p:cNvPr>
            <p:cNvSpPr/>
            <p:nvPr/>
          </p:nvSpPr>
          <p:spPr>
            <a:xfrm rot="16701467">
              <a:off x="6437930" y="1533842"/>
              <a:ext cx="257123" cy="31732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: Rounded Corners 281">
              <a:extLst>
                <a:ext uri="{FF2B5EF4-FFF2-40B4-BE49-F238E27FC236}">
                  <a16:creationId xmlns:a16="http://schemas.microsoft.com/office/drawing/2014/main" id="{5E8A5C60-26CE-D7AE-AD4C-685487D9152D}"/>
                </a:ext>
              </a:extLst>
            </p:cNvPr>
            <p:cNvSpPr/>
            <p:nvPr/>
          </p:nvSpPr>
          <p:spPr>
            <a:xfrm rot="16200000">
              <a:off x="6379890" y="1455295"/>
              <a:ext cx="384844" cy="467435"/>
            </a:xfrm>
            <a:prstGeom prst="roundRect">
              <a:avLst/>
            </a:prstGeom>
            <a:solidFill>
              <a:srgbClr val="9BAB91">
                <a:alpha val="44000"/>
              </a:srgbClr>
            </a:solidFill>
            <a:ln w="28575">
              <a:solidFill>
                <a:srgbClr val="548235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Flowchart: Delay 282">
              <a:extLst>
                <a:ext uri="{FF2B5EF4-FFF2-40B4-BE49-F238E27FC236}">
                  <a16:creationId xmlns:a16="http://schemas.microsoft.com/office/drawing/2014/main" id="{0251DE96-BAA5-2524-7B01-54C74538A5B4}"/>
                </a:ext>
              </a:extLst>
            </p:cNvPr>
            <p:cNvSpPr/>
            <p:nvPr/>
          </p:nvSpPr>
          <p:spPr>
            <a:xfrm rot="10393740">
              <a:off x="4646561" y="4357278"/>
              <a:ext cx="92792" cy="205027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3DC0F5AD-B908-83F5-BB65-8D745957C082}"/>
                </a:ext>
              </a:extLst>
            </p:cNvPr>
            <p:cNvGrpSpPr/>
            <p:nvPr/>
          </p:nvGrpSpPr>
          <p:grpSpPr>
            <a:xfrm>
              <a:off x="-291465" y="4456928"/>
              <a:ext cx="63500" cy="413390"/>
              <a:chOff x="2259057" y="4368899"/>
              <a:chExt cx="63500" cy="413390"/>
            </a:xfrm>
          </p:grpSpPr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id="{00827D82-995B-C9B6-42F2-2B7B682E65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id="{6FF47F8D-31FD-4F4C-37C3-BAC8E67AD4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id="{C9CAFC73-81E5-C9D3-CAED-1F7C9C6B43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55BEDBE6-6272-36DB-083A-A8161FE93E1B}"/>
                </a:ext>
              </a:extLst>
            </p:cNvPr>
            <p:cNvGrpSpPr/>
            <p:nvPr/>
          </p:nvGrpSpPr>
          <p:grpSpPr>
            <a:xfrm>
              <a:off x="-561549" y="1016215"/>
              <a:ext cx="63500" cy="413390"/>
              <a:chOff x="2259057" y="4368899"/>
              <a:chExt cx="63500" cy="413390"/>
            </a:xfrm>
          </p:grpSpPr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B02E84B9-CB77-DB9D-6ED7-8A8FA6E8A4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id="{42122A79-332D-9546-54EF-DD23FD6DD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id="{58F667FF-D3E2-92F9-1111-B369F6CCEC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87" name="Arc 286">
              <a:extLst>
                <a:ext uri="{FF2B5EF4-FFF2-40B4-BE49-F238E27FC236}">
                  <a16:creationId xmlns:a16="http://schemas.microsoft.com/office/drawing/2014/main" id="{AA8720E4-B6A4-C843-9AE6-5B769531C232}"/>
                </a:ext>
              </a:extLst>
            </p:cNvPr>
            <p:cNvSpPr/>
            <p:nvPr/>
          </p:nvSpPr>
          <p:spPr>
            <a:xfrm rot="5579397">
              <a:off x="16783727" y="321853"/>
              <a:ext cx="466399" cy="173350"/>
            </a:xfrm>
            <a:custGeom>
              <a:avLst/>
              <a:gdLst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  <a:gd name="csX4" fmla="*/ 233200 w 466399"/>
                <a:gd name="csY4" fmla="*/ 86675 h 173350"/>
                <a:gd name="csX5" fmla="*/ 128154 w 466399"/>
                <a:gd name="csY5" fmla="*/ 164058 h 173350"/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Arc 287">
              <a:extLst>
                <a:ext uri="{FF2B5EF4-FFF2-40B4-BE49-F238E27FC236}">
                  <a16:creationId xmlns:a16="http://schemas.microsoft.com/office/drawing/2014/main" id="{16FDB15D-C5FD-64A2-6378-025000C17AED}"/>
                </a:ext>
              </a:extLst>
            </p:cNvPr>
            <p:cNvSpPr/>
            <p:nvPr/>
          </p:nvSpPr>
          <p:spPr>
            <a:xfrm rot="5579397">
              <a:off x="17678257" y="153000"/>
              <a:ext cx="466399" cy="173350"/>
            </a:xfrm>
            <a:custGeom>
              <a:avLst/>
              <a:gdLst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  <a:gd name="csX4" fmla="*/ 233200 w 466399"/>
                <a:gd name="csY4" fmla="*/ 86675 h 173350"/>
                <a:gd name="csX5" fmla="*/ 128154 w 466399"/>
                <a:gd name="csY5" fmla="*/ 164058 h 173350"/>
                <a:gd name="csX0" fmla="*/ 128154 w 466399"/>
                <a:gd name="csY0" fmla="*/ 164058 h 173350"/>
                <a:gd name="csX1" fmla="*/ 144697 w 466399"/>
                <a:gd name="csY1" fmla="*/ 6484 h 173350"/>
                <a:gd name="csX2" fmla="*/ 283523 w 466399"/>
                <a:gd name="csY2" fmla="*/ 2042 h 173350"/>
                <a:gd name="csX3" fmla="*/ 402962 w 466399"/>
                <a:gd name="csY3" fmla="*/ 146100 h 1733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466399" h="173350" stroke="0" extrusionOk="0">
                  <a:moveTo>
                    <a:pt x="128154" y="164058"/>
                  </a:moveTo>
                  <a:cubicBezTo>
                    <a:pt x="-57786" y="110581"/>
                    <a:pt x="-31764" y="15965"/>
                    <a:pt x="144697" y="6484"/>
                  </a:cubicBezTo>
                  <a:cubicBezTo>
                    <a:pt x="184845" y="4334"/>
                    <a:pt x="239418" y="-7803"/>
                    <a:pt x="283523" y="2042"/>
                  </a:cubicBezTo>
                  <a:cubicBezTo>
                    <a:pt x="480214" y="21603"/>
                    <a:pt x="536580" y="117451"/>
                    <a:pt x="402962" y="146100"/>
                  </a:cubicBezTo>
                  <a:cubicBezTo>
                    <a:pt x="343720" y="128712"/>
                    <a:pt x="283196" y="111452"/>
                    <a:pt x="233200" y="86675"/>
                  </a:cubicBezTo>
                  <a:cubicBezTo>
                    <a:pt x="181582" y="121681"/>
                    <a:pt x="168135" y="135017"/>
                    <a:pt x="128154" y="164058"/>
                  </a:cubicBezTo>
                  <a:close/>
                </a:path>
                <a:path w="466399" h="173350" fill="none" extrusionOk="0">
                  <a:moveTo>
                    <a:pt x="128154" y="164058"/>
                  </a:moveTo>
                  <a:cubicBezTo>
                    <a:pt x="-48307" y="129675"/>
                    <a:pt x="-52068" y="22188"/>
                    <a:pt x="144697" y="6484"/>
                  </a:cubicBezTo>
                  <a:cubicBezTo>
                    <a:pt x="195013" y="-1743"/>
                    <a:pt x="244320" y="5379"/>
                    <a:pt x="283523" y="2042"/>
                  </a:cubicBezTo>
                  <a:cubicBezTo>
                    <a:pt x="444023" y="31144"/>
                    <a:pt x="546923" y="94895"/>
                    <a:pt x="402962" y="146100"/>
                  </a:cubicBezTo>
                </a:path>
                <a:path w="466399" h="173350" fill="none" stroke="0" extrusionOk="0">
                  <a:moveTo>
                    <a:pt x="128154" y="164058"/>
                  </a:moveTo>
                  <a:cubicBezTo>
                    <a:pt x="-61733" y="133705"/>
                    <a:pt x="-20386" y="28865"/>
                    <a:pt x="144697" y="6484"/>
                  </a:cubicBezTo>
                  <a:cubicBezTo>
                    <a:pt x="183151" y="-8024"/>
                    <a:pt x="226000" y="-418"/>
                    <a:pt x="283523" y="2042"/>
                  </a:cubicBezTo>
                  <a:cubicBezTo>
                    <a:pt x="459151" y="13970"/>
                    <a:pt x="519890" y="88345"/>
                    <a:pt x="402962" y="146100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6" name="Rectangle 385">
            <a:extLst>
              <a:ext uri="{FF2B5EF4-FFF2-40B4-BE49-F238E27FC236}">
                <a16:creationId xmlns:a16="http://schemas.microsoft.com/office/drawing/2014/main" id="{E9E45243-7359-5517-64AB-1408FDA09DF9}"/>
              </a:ext>
            </a:extLst>
          </p:cNvPr>
          <p:cNvSpPr/>
          <p:nvPr/>
        </p:nvSpPr>
        <p:spPr>
          <a:xfrm>
            <a:off x="7638375" y="6039167"/>
            <a:ext cx="2085786" cy="10366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</a:t>
            </a:r>
            <a:br>
              <a:rPr lang="en-US" dirty="0"/>
            </a:br>
            <a:r>
              <a:rPr lang="en-US" dirty="0"/>
              <a:t>83-112 Eastern trawl net</a:t>
            </a:r>
          </a:p>
        </p:txBody>
      </p:sp>
    </p:spTree>
    <p:extLst>
      <p:ext uri="{BB962C8B-B14F-4D97-AF65-F5344CB8AC3E}">
        <p14:creationId xmlns:p14="http://schemas.microsoft.com/office/powerpoint/2010/main" val="1726397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C0C349-275A-2E54-847B-5A4E2877A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4" name="Group 843">
            <a:extLst>
              <a:ext uri="{FF2B5EF4-FFF2-40B4-BE49-F238E27FC236}">
                <a16:creationId xmlns:a16="http://schemas.microsoft.com/office/drawing/2014/main" id="{27D79E69-B689-2FA4-C903-053C38544A9F}"/>
              </a:ext>
            </a:extLst>
          </p:cNvPr>
          <p:cNvGrpSpPr/>
          <p:nvPr/>
        </p:nvGrpSpPr>
        <p:grpSpPr>
          <a:xfrm>
            <a:off x="-1130055" y="2789016"/>
            <a:ext cx="15329741" cy="3682660"/>
            <a:chOff x="-2793203" y="-1246271"/>
            <a:chExt cx="15329741" cy="3682660"/>
          </a:xfrm>
        </p:grpSpPr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5E4153A-EA42-C6AE-0185-868CB1E20A34}"/>
                </a:ext>
              </a:extLst>
            </p:cNvPr>
            <p:cNvSpPr/>
            <p:nvPr/>
          </p:nvSpPr>
          <p:spPr>
            <a:xfrm rot="700072">
              <a:off x="3175840" y="169979"/>
              <a:ext cx="2022834" cy="1757153"/>
            </a:xfrm>
            <a:custGeom>
              <a:avLst/>
              <a:gdLst>
                <a:gd name="csX0" fmla="*/ 0 w 2022834"/>
                <a:gd name="csY0" fmla="*/ 0 h 1757153"/>
                <a:gd name="csX1" fmla="*/ 2021534 w 2022834"/>
                <a:gd name="csY1" fmla="*/ 514296 h 1757153"/>
                <a:gd name="csX2" fmla="*/ 403160 w 2022834"/>
                <a:gd name="csY2" fmla="*/ 1757152 h 17571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2022834" h="1757153" fill="none" extrusionOk="0">
                  <a:moveTo>
                    <a:pt x="0" y="0"/>
                  </a:moveTo>
                  <a:cubicBezTo>
                    <a:pt x="970865" y="88603"/>
                    <a:pt x="1997854" y="307691"/>
                    <a:pt x="2021534" y="514296"/>
                  </a:cubicBezTo>
                  <a:cubicBezTo>
                    <a:pt x="1988145" y="729938"/>
                    <a:pt x="1061402" y="1271624"/>
                    <a:pt x="403160" y="1757152"/>
                  </a:cubicBezTo>
                </a:path>
                <a:path w="2022834" h="1757153" stroke="0" extrusionOk="0">
                  <a:moveTo>
                    <a:pt x="0" y="0"/>
                  </a:moveTo>
                  <a:cubicBezTo>
                    <a:pt x="942944" y="80015"/>
                    <a:pt x="1963007" y="269165"/>
                    <a:pt x="2021534" y="514296"/>
                  </a:cubicBezTo>
                  <a:cubicBezTo>
                    <a:pt x="2176422" y="668627"/>
                    <a:pt x="1229053" y="1240155"/>
                    <a:pt x="403160" y="1757152"/>
                  </a:cubicBezTo>
                </a:path>
              </a:pathLst>
            </a:custGeom>
            <a:ln w="101600">
              <a:solidFill>
                <a:srgbClr val="6A310A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748910728">
                    <a:custGeom>
                      <a:avLst/>
                      <a:gdLst>
                        <a:gd name="connsiteX0" fmla="*/ 0 w 2969060"/>
                        <a:gd name="connsiteY0" fmla="*/ 0 h 2700867"/>
                        <a:gd name="connsiteX1" fmla="*/ 2963333 w 2969060"/>
                        <a:gd name="connsiteY1" fmla="*/ 702734 h 2700867"/>
                        <a:gd name="connsiteX2" fmla="*/ 601133 w 2969060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820180 h 2700867"/>
                        <a:gd name="connsiteX2" fmla="*/ 601133 w 2952217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912458 h 2700867"/>
                        <a:gd name="connsiteX2" fmla="*/ 601133 w 2952217"/>
                        <a:gd name="connsiteY2" fmla="*/ 2700867 h 2700867"/>
                        <a:gd name="connsiteX0" fmla="*/ 0 w 2943607"/>
                        <a:gd name="connsiteY0" fmla="*/ 0 h 2658921"/>
                        <a:gd name="connsiteX1" fmla="*/ 2937957 w 2943607"/>
                        <a:gd name="connsiteY1" fmla="*/ 870512 h 2658921"/>
                        <a:gd name="connsiteX2" fmla="*/ 592674 w 2943607"/>
                        <a:gd name="connsiteY2" fmla="*/ 2658921 h 2658921"/>
                        <a:gd name="connsiteX0" fmla="*/ 0 w 3103708"/>
                        <a:gd name="connsiteY0" fmla="*/ 0 h 2658921"/>
                        <a:gd name="connsiteX1" fmla="*/ 3098676 w 3103708"/>
                        <a:gd name="connsiteY1" fmla="*/ 878901 h 2658921"/>
                        <a:gd name="connsiteX2" fmla="*/ 592674 w 3103708"/>
                        <a:gd name="connsiteY2" fmla="*/ 2658921 h 2658921"/>
                        <a:gd name="connsiteX0" fmla="*/ 0 w 3134501"/>
                        <a:gd name="connsiteY0" fmla="*/ 0 h 2658921"/>
                        <a:gd name="connsiteX1" fmla="*/ 3098676 w 3134501"/>
                        <a:gd name="connsiteY1" fmla="*/ 878901 h 2658921"/>
                        <a:gd name="connsiteX2" fmla="*/ 592674 w 3134501"/>
                        <a:gd name="connsiteY2" fmla="*/ 2658921 h 2658921"/>
                        <a:gd name="connsiteX0" fmla="*/ 0 w 3099892"/>
                        <a:gd name="connsiteY0" fmla="*/ 0 h 2658921"/>
                        <a:gd name="connsiteX1" fmla="*/ 3098676 w 3099892"/>
                        <a:gd name="connsiteY1" fmla="*/ 878901 h 2658921"/>
                        <a:gd name="connsiteX2" fmla="*/ 592674 w 3099892"/>
                        <a:gd name="connsiteY2" fmla="*/ 2658921 h 2658921"/>
                        <a:gd name="connsiteX0" fmla="*/ 0 w 2973103"/>
                        <a:gd name="connsiteY0" fmla="*/ 0 h 2658921"/>
                        <a:gd name="connsiteX1" fmla="*/ 2971793 w 2973103"/>
                        <a:gd name="connsiteY1" fmla="*/ 778233 h 2658921"/>
                        <a:gd name="connsiteX2" fmla="*/ 592674 w 2973103"/>
                        <a:gd name="connsiteY2" fmla="*/ 2658921 h 2658921"/>
                        <a:gd name="connsiteX0" fmla="*/ 0 w 2980714"/>
                        <a:gd name="connsiteY0" fmla="*/ 0 h 2658921"/>
                        <a:gd name="connsiteX1" fmla="*/ 2971793 w 2980714"/>
                        <a:gd name="connsiteY1" fmla="*/ 778233 h 2658921"/>
                        <a:gd name="connsiteX2" fmla="*/ 592674 w 2980714"/>
                        <a:gd name="connsiteY2" fmla="*/ 2658921 h 2658921"/>
                        <a:gd name="connsiteX0" fmla="*/ 0 w 2973704"/>
                        <a:gd name="connsiteY0" fmla="*/ 0 h 2658921"/>
                        <a:gd name="connsiteX1" fmla="*/ 2971793 w 2973704"/>
                        <a:gd name="connsiteY1" fmla="*/ 778233 h 2658921"/>
                        <a:gd name="connsiteX2" fmla="*/ 592674 w 2973704"/>
                        <a:gd name="connsiteY2" fmla="*/ 2658921 h 2658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2973704" h="2658921">
                          <a:moveTo>
                            <a:pt x="0" y="0"/>
                          </a:moveTo>
                          <a:cubicBezTo>
                            <a:pt x="1431572" y="126295"/>
                            <a:pt x="2915308" y="435748"/>
                            <a:pt x="2971793" y="778233"/>
                          </a:cubicBezTo>
                          <a:cubicBezTo>
                            <a:pt x="3028278" y="1120718"/>
                            <a:pt x="1823868" y="1884926"/>
                            <a:pt x="592674" y="2658921"/>
                          </a:cubicBezTo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69BD5257-6714-07E0-FEC0-EDF9E63782AC}"/>
                </a:ext>
              </a:extLst>
            </p:cNvPr>
            <p:cNvGrpSpPr/>
            <p:nvPr/>
          </p:nvGrpSpPr>
          <p:grpSpPr>
            <a:xfrm>
              <a:off x="-2782208" y="-1246271"/>
              <a:ext cx="6265928" cy="2986643"/>
              <a:chOff x="-556803" y="606391"/>
              <a:chExt cx="9817799" cy="4887813"/>
            </a:xfrm>
          </p:grpSpPr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59348398-5B50-221B-2BEF-4F9D83B960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0" name="Flowchart: Terminator 89">
                <a:extLst>
                  <a:ext uri="{FF2B5EF4-FFF2-40B4-BE49-F238E27FC236}">
                    <a16:creationId xmlns:a16="http://schemas.microsoft.com/office/drawing/2014/main" id="{7C74BDEC-9F4E-BA63-09D8-07B299D29861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AB9953A9-2152-77F6-330E-148FE1F25A6B}"/>
                  </a:ext>
                </a:extLst>
              </p:cNvPr>
              <p:cNvCxnSpPr>
                <a:cxnSpLocks/>
                <a:stCxn id="188" idx="2"/>
                <a:endCxn id="53" idx="1"/>
              </p:cNvCxnSpPr>
              <p:nvPr/>
            </p:nvCxnSpPr>
            <p:spPr>
              <a:xfrm>
                <a:off x="1040344" y="861876"/>
                <a:ext cx="8063664" cy="172187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3F849D16-C5F7-3C23-BE14-D6483B1E10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50CBD500-78DE-8E58-724C-6EAF6B1F2CA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44A067E9-139B-3E25-D0E4-D192BAFFA74B}"/>
                  </a:ext>
                </a:extLst>
              </p:cNvPr>
              <p:cNvCxnSpPr>
                <a:cxnSpLocks/>
                <a:stCxn id="97" idx="3"/>
                <a:endCxn id="43" idx="1"/>
              </p:cNvCxnSpPr>
              <p:nvPr/>
            </p:nvCxnSpPr>
            <p:spPr>
              <a:xfrm>
                <a:off x="1197554" y="5024501"/>
                <a:ext cx="8063442" cy="46970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446AA9EC-7F53-028E-1055-1FC39B9DE0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25EB6524-9774-259B-F434-2D4AF237293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A979D0A5-7199-0791-5A8A-AB0EEB2F9BC0}"/>
                  </a:ext>
                </a:extLst>
              </p:cNvPr>
              <p:cNvCxnSpPr>
                <a:cxnSpLocks/>
                <a:stCxn id="188" idx="2"/>
                <a:endCxn id="266" idx="3"/>
              </p:cNvCxnSpPr>
              <p:nvPr/>
            </p:nvCxnSpPr>
            <p:spPr>
              <a:xfrm>
                <a:off x="1040344" y="861876"/>
                <a:ext cx="8169379" cy="96835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B074EE80-2911-CB6E-E41B-F5413915007C}"/>
                  </a:ext>
                </a:extLst>
              </p:cNvPr>
              <p:cNvCxnSpPr>
                <a:cxnSpLocks/>
                <a:stCxn id="97" idx="3"/>
                <a:endCxn id="265" idx="0"/>
              </p:cNvCxnSpPr>
              <p:nvPr/>
            </p:nvCxnSpPr>
            <p:spPr>
              <a:xfrm flipV="1">
                <a:off x="1197554" y="4479936"/>
                <a:ext cx="8032909" cy="54456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7" name="Flowchart: Terminator 96">
                <a:extLst>
                  <a:ext uri="{FF2B5EF4-FFF2-40B4-BE49-F238E27FC236}">
                    <a16:creationId xmlns:a16="http://schemas.microsoft.com/office/drawing/2014/main" id="{1C9DA9AB-6216-95A4-9BA0-252F3A0881F2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Arc 187">
                <a:extLst>
                  <a:ext uri="{FF2B5EF4-FFF2-40B4-BE49-F238E27FC236}">
                    <a16:creationId xmlns:a16="http://schemas.microsoft.com/office/drawing/2014/main" id="{8FA7386A-571B-E26B-4E4A-981F0E54D53E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Arc 188">
                <a:extLst>
                  <a:ext uri="{FF2B5EF4-FFF2-40B4-BE49-F238E27FC236}">
                    <a16:creationId xmlns:a16="http://schemas.microsoft.com/office/drawing/2014/main" id="{DE9ED94F-7774-50FF-6EF4-C115D671FF4F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C2A51E5D-0CFB-DDC9-7090-AB8CBF74274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9146FE8-FD85-C070-1D97-B0780D88EC94}"/>
                </a:ext>
              </a:extLst>
            </p:cNvPr>
            <p:cNvGrpSpPr/>
            <p:nvPr/>
          </p:nvGrpSpPr>
          <p:grpSpPr>
            <a:xfrm>
              <a:off x="-2585064" y="1088619"/>
              <a:ext cx="40527" cy="265055"/>
              <a:chOff x="2259057" y="4368899"/>
              <a:chExt cx="63500" cy="413390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40216EFC-EBE9-0C60-B1C0-173BCDB225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46ADBD0C-7100-8120-135F-59AF6665D1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71C1B7EC-23A2-2D9B-1466-C9F84672A6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F6876EE-5BB4-804D-7063-D413BD72BB50}"/>
                </a:ext>
              </a:extLst>
            </p:cNvPr>
            <p:cNvGrpSpPr/>
            <p:nvPr/>
          </p:nvGrpSpPr>
          <p:grpSpPr>
            <a:xfrm>
              <a:off x="-2793203" y="-1102943"/>
              <a:ext cx="40527" cy="265055"/>
              <a:chOff x="2259057" y="4368899"/>
              <a:chExt cx="63500" cy="413390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F52E4009-9A72-2B38-959C-2A67A5D1A1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5D611107-3B49-4506-700D-32A912704C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83223E9F-7DB4-32F8-C78B-810197A9FB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5B9DFB6-233A-239F-0409-131B65AFA2B5}"/>
                </a:ext>
              </a:extLst>
            </p:cNvPr>
            <p:cNvGrpSpPr/>
            <p:nvPr/>
          </p:nvGrpSpPr>
          <p:grpSpPr>
            <a:xfrm rot="700072">
              <a:off x="3229717" y="-427356"/>
              <a:ext cx="6497279" cy="2730849"/>
              <a:chOff x="3989854" y="-75813"/>
              <a:chExt cx="10180293" cy="4259133"/>
            </a:xfrm>
          </p:grpSpPr>
          <p:grpSp>
            <p:nvGrpSpPr>
              <p:cNvPr id="233" name="Group 232">
                <a:extLst>
                  <a:ext uri="{FF2B5EF4-FFF2-40B4-BE49-F238E27FC236}">
                    <a16:creationId xmlns:a16="http://schemas.microsoft.com/office/drawing/2014/main" id="{D24FB979-1855-30AC-D32A-3213170D57BD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1D54F01D-C1D0-5D39-F2C2-EE5857E1FB1B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solidFill>
                  <a:schemeClr val="accent6">
                    <a:lumMod val="40000"/>
                    <a:lumOff val="60000"/>
                    <a:alpha val="50000"/>
                  </a:schemeClr>
                </a:solid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E0530051-75CF-A3EE-E045-CD095C1871F8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8" name="Arc 237">
                  <a:extLst>
                    <a:ext uri="{FF2B5EF4-FFF2-40B4-BE49-F238E27FC236}">
                      <a16:creationId xmlns:a16="http://schemas.microsoft.com/office/drawing/2014/main" id="{BFACF576-8DF6-6B25-0983-FC0C673DB456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0" name="Arc 239">
                  <a:extLst>
                    <a:ext uri="{FF2B5EF4-FFF2-40B4-BE49-F238E27FC236}">
                      <a16:creationId xmlns:a16="http://schemas.microsoft.com/office/drawing/2014/main" id="{112E4E19-6CE5-012B-DC0D-B88FDF9030E8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4" name="Arc 243">
                  <a:extLst>
                    <a:ext uri="{FF2B5EF4-FFF2-40B4-BE49-F238E27FC236}">
                      <a16:creationId xmlns:a16="http://schemas.microsoft.com/office/drawing/2014/main" id="{38FCFB4D-44CC-3459-FAB1-3296B69C7077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38D0B14-311C-FA9B-B983-0A7FA4162DB5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CB97FB7-A6DA-681B-F30E-9ECE00364204}"/>
                </a:ext>
              </a:extLst>
            </p:cNvPr>
            <p:cNvSpPr/>
            <p:nvPr/>
          </p:nvSpPr>
          <p:spPr>
            <a:xfrm rot="700072">
              <a:off x="3223066" y="-84551"/>
              <a:ext cx="7707574" cy="252094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C0F59C64-41D1-7358-5D7F-39350C9CE12D}"/>
                </a:ext>
              </a:extLst>
            </p:cNvPr>
            <p:cNvSpPr/>
            <p:nvPr/>
          </p:nvSpPr>
          <p:spPr>
            <a:xfrm rot="16900072">
              <a:off x="3310572" y="-94170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59D1B37D-3861-1FB0-752E-B5DB6F075045}"/>
                </a:ext>
              </a:extLst>
            </p:cNvPr>
            <p:cNvSpPr/>
            <p:nvPr/>
          </p:nvSpPr>
          <p:spPr>
            <a:xfrm rot="16900072">
              <a:off x="3361516" y="1692203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607B7D26-13EE-E9B7-7F55-51F422068FD0}"/>
                </a:ext>
              </a:extLst>
            </p:cNvPr>
            <p:cNvSpPr/>
            <p:nvPr/>
          </p:nvSpPr>
          <p:spPr>
            <a:xfrm rot="16000072">
              <a:off x="4539322" y="1231393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C5EF16F1-C814-4C4B-3B1B-DAF8EADCC6B8}"/>
                </a:ext>
              </a:extLst>
            </p:cNvPr>
            <p:cNvSpPr/>
            <p:nvPr/>
          </p:nvSpPr>
          <p:spPr>
            <a:xfrm rot="17800072">
              <a:off x="4749661" y="453986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73A71396-9DD2-F8B1-D50B-5DA1F255D5FD}"/>
                </a:ext>
              </a:extLst>
            </p:cNvPr>
            <p:cNvSpPr/>
            <p:nvPr/>
          </p:nvSpPr>
          <p:spPr>
            <a:xfrm rot="21498298">
              <a:off x="4836213" y="-101878"/>
              <a:ext cx="648042" cy="1996799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lowchart: Delay 52">
              <a:extLst>
                <a:ext uri="{FF2B5EF4-FFF2-40B4-BE49-F238E27FC236}">
                  <a16:creationId xmlns:a16="http://schemas.microsoft.com/office/drawing/2014/main" id="{1761320E-75E9-F2D8-2C9B-942CEA7362DE}"/>
                </a:ext>
              </a:extLst>
            </p:cNvPr>
            <p:cNvSpPr/>
            <p:nvPr/>
          </p:nvSpPr>
          <p:spPr>
            <a:xfrm rot="11557993">
              <a:off x="3343518" y="-114815"/>
              <a:ext cx="40499" cy="144716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609FC737-6CEC-935F-FD0D-688560865B9E}"/>
                </a:ext>
              </a:extLst>
            </p:cNvPr>
            <p:cNvGrpSpPr/>
            <p:nvPr/>
          </p:nvGrpSpPr>
          <p:grpSpPr>
            <a:xfrm rot="700072">
              <a:off x="3882442" y="145194"/>
              <a:ext cx="5814015" cy="2210410"/>
              <a:chOff x="5101478" y="921387"/>
              <a:chExt cx="9109717" cy="3447437"/>
            </a:xfrm>
          </p:grpSpPr>
          <p:sp>
            <p:nvSpPr>
              <p:cNvPr id="63" name="Arc 62">
                <a:extLst>
                  <a:ext uri="{FF2B5EF4-FFF2-40B4-BE49-F238E27FC236}">
                    <a16:creationId xmlns:a16="http://schemas.microsoft.com/office/drawing/2014/main" id="{6F66571C-6486-3B53-304E-F618975C8C01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3F7D5EE-FDA3-F80B-8BA9-024D7564A8AD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Arc 64">
                <a:extLst>
                  <a:ext uri="{FF2B5EF4-FFF2-40B4-BE49-F238E27FC236}">
                    <a16:creationId xmlns:a16="http://schemas.microsoft.com/office/drawing/2014/main" id="{1603E744-CBAE-9B42-EB75-9CE061DA8B93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E92F5A3-4B65-96E7-1CC2-427EEC59E364}"/>
                </a:ext>
              </a:extLst>
            </p:cNvPr>
            <p:cNvGrpSpPr/>
            <p:nvPr/>
          </p:nvGrpSpPr>
          <p:grpSpPr>
            <a:xfrm rot="265442">
              <a:off x="10878929" y="679293"/>
              <a:ext cx="1657609" cy="978012"/>
              <a:chOff x="15878529" y="221089"/>
              <a:chExt cx="2597232" cy="1525343"/>
            </a:xfrm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5021FC0-06F2-8476-D9C3-C09FE0553D3F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D4ED6246-AC45-CAE3-B0A1-EF74B5BF7FF6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8AE4DD5A-3651-DC7D-2559-A7A914F8EA26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B88810D-34B0-B168-F276-9B6AB5D27964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F361EF6-22CD-0F1B-D7AB-5D1ED0453C7A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Arc 73">
                <a:extLst>
                  <a:ext uri="{FF2B5EF4-FFF2-40B4-BE49-F238E27FC236}">
                    <a16:creationId xmlns:a16="http://schemas.microsoft.com/office/drawing/2014/main" id="{B18C9647-746F-FF26-34E7-0D1B42A344B4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  <a:gd name="csX4" fmla="*/ 289500 w 578999"/>
                  <a:gd name="csY4" fmla="*/ 166671 h 333342"/>
                  <a:gd name="csX5" fmla="*/ 111232 w 578999"/>
                  <a:gd name="csY5" fmla="*/ 297994 h 333342"/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E5D6AEAE-3BED-3C80-BA98-69802944AAE0}"/>
                </a:ext>
              </a:extLst>
            </p:cNvPr>
            <p:cNvSpPr/>
            <p:nvPr/>
          </p:nvSpPr>
          <p:spPr>
            <a:xfrm rot="16900072">
              <a:off x="3278562" y="-630317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67D7AD51-10BA-ACBA-04BF-20018EED2809}"/>
                </a:ext>
              </a:extLst>
            </p:cNvPr>
            <p:cNvSpPr/>
            <p:nvPr/>
          </p:nvSpPr>
          <p:spPr>
            <a:xfrm rot="15735077">
              <a:off x="3245307" y="1078479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B8B763B5-C61C-FAAB-359D-196C3EB40ED5}"/>
                </a:ext>
              </a:extLst>
            </p:cNvPr>
            <p:cNvGrpSpPr/>
            <p:nvPr/>
          </p:nvGrpSpPr>
          <p:grpSpPr>
            <a:xfrm rot="545034">
              <a:off x="3414571" y="-391170"/>
              <a:ext cx="1347224" cy="1647445"/>
              <a:chOff x="4309585" y="812155"/>
              <a:chExt cx="2767846" cy="2459877"/>
            </a:xfrm>
          </p:grpSpPr>
          <p:sp>
            <p:nvSpPr>
              <p:cNvPr id="186" name="Oval 185">
                <a:extLst>
                  <a:ext uri="{FF2B5EF4-FFF2-40B4-BE49-F238E27FC236}">
                    <a16:creationId xmlns:a16="http://schemas.microsoft.com/office/drawing/2014/main" id="{E83B7CFE-646C-D1C5-6FBB-248B1F7F12FE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59964CE5-FA79-A260-0C2A-0FA7267F3EA6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9AB44B13-D858-D2AE-7E26-5A1BB3ED634C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F6CD39A2-B2A9-A82F-6158-0398D350125F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41456FA5-B5AF-DE6D-C42D-0617E726FB79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A0AE0D8A-83EF-8DEA-645E-FCCEB5B67D0E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65BD648A-8090-2EFD-2865-862E5D90F44D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Oval 201">
                <a:extLst>
                  <a:ext uri="{FF2B5EF4-FFF2-40B4-BE49-F238E27FC236}">
                    <a16:creationId xmlns:a16="http://schemas.microsoft.com/office/drawing/2014/main" id="{6AD86B97-84C2-95C9-9979-94CF8035D907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B1A1C42E-287A-B21F-D029-40D47F70AF8C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4856D24B-8402-CC5B-092D-228637C1AE33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E82C1567-0BF6-750B-E3DE-25A92FB6F02F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9EC49324-8885-736B-830D-C7095B0ED2CE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C4161530-2D5F-4484-88AD-2AAD64F40ED2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8AE28868-A493-6816-4615-6153B94B8156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70E3496E-17AF-C379-0935-9D6E99EC7677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3D1C86C7-6733-26B6-EED5-24C1A90F2459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17BD04D6-1075-D3C3-6747-B371F8D60C4A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411C8F43-3E90-FDAE-4F4A-0941FF389C0E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5E4306E9-CBC8-0F48-921B-9EB57F73AA05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16208B31-8D32-0A93-BD85-B3E4BC684D5D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61A2CAE7-B86E-7004-0A52-0E7107F0D69A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7AA22565-FCF1-0FD4-4285-14BB24CF0A73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5FCA0EB4-8C1A-F40E-B2B2-721861B3FEBE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1E9250BE-2BB8-B1AF-2DB8-D39E48B18B0E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ACDCD843-8650-3BAF-D615-1B763F0360B8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AFE0A8E4-0E65-1BAE-CDDE-8591C7551079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9783B3BC-98F0-ECBA-36F9-72D2DD789E79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250DC5F5-E297-27AC-5E03-17645FEDC638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37F2BBDE-A605-714D-EC15-74647C8061BC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6E493A19-5C84-DAC4-E31F-11FE89D23D4F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DBC08F95-0CA7-E9BB-526C-A3783BE81716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Oval 226">
                <a:extLst>
                  <a:ext uri="{FF2B5EF4-FFF2-40B4-BE49-F238E27FC236}">
                    <a16:creationId xmlns:a16="http://schemas.microsoft.com/office/drawing/2014/main" id="{45C3DF8B-6134-2F6B-0EEF-FFE696D34774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2171751D-A009-8384-A8A3-382B0ECA4BFC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6BEC90A9-0524-E325-A852-FCD20F4510A4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FA9AEDF8-D275-3719-79A9-CE276B771C91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1691CB33-3252-F2ED-A7BD-77F575D5838F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8DD61A12-D1DB-7AC0-D73C-7463E16726D3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Oval 261">
                <a:extLst>
                  <a:ext uri="{FF2B5EF4-FFF2-40B4-BE49-F238E27FC236}">
                    <a16:creationId xmlns:a16="http://schemas.microsoft.com/office/drawing/2014/main" id="{5526A727-BD12-8DE9-5B81-062C04203213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Oval 262">
                <a:extLst>
                  <a:ext uri="{FF2B5EF4-FFF2-40B4-BE49-F238E27FC236}">
                    <a16:creationId xmlns:a16="http://schemas.microsoft.com/office/drawing/2014/main" id="{59E2FD29-31EF-DA78-A54B-BD495FF9659B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Oval 263">
                <a:extLst>
                  <a:ext uri="{FF2B5EF4-FFF2-40B4-BE49-F238E27FC236}">
                    <a16:creationId xmlns:a16="http://schemas.microsoft.com/office/drawing/2014/main" id="{98D55E20-2991-7085-781A-D82C096681C7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FC35D5AB-0469-1BD9-EA23-90AFEB83B1B8}"/>
                </a:ext>
              </a:extLst>
            </p:cNvPr>
            <p:cNvSpPr/>
            <p:nvPr/>
          </p:nvSpPr>
          <p:spPr>
            <a:xfrm rot="264964">
              <a:off x="3424875" y="1120531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51AEFF38-D283-766B-6AF3-EE3C6ACF72B8}"/>
                </a:ext>
              </a:extLst>
            </p:cNvPr>
            <p:cNvSpPr/>
            <p:nvPr/>
          </p:nvSpPr>
          <p:spPr>
            <a:xfrm rot="264964">
              <a:off x="3441577" y="-544839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: Rounded Corners 266">
              <a:extLst>
                <a:ext uri="{FF2B5EF4-FFF2-40B4-BE49-F238E27FC236}">
                  <a16:creationId xmlns:a16="http://schemas.microsoft.com/office/drawing/2014/main" id="{9AFEF6DF-FF5B-9EC6-459B-7EBC3D390CAD}"/>
                </a:ext>
              </a:extLst>
            </p:cNvPr>
            <p:cNvSpPr/>
            <p:nvPr/>
          </p:nvSpPr>
          <p:spPr>
            <a:xfrm rot="17401539">
              <a:off x="4901642" y="140753"/>
              <a:ext cx="164861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Delay 42">
              <a:extLst>
                <a:ext uri="{FF2B5EF4-FFF2-40B4-BE49-F238E27FC236}">
                  <a16:creationId xmlns:a16="http://schemas.microsoft.com/office/drawing/2014/main" id="{FD8CBAF5-50EA-1405-2E82-A058CBD4D5E0}"/>
                </a:ext>
              </a:extLst>
            </p:cNvPr>
            <p:cNvSpPr/>
            <p:nvPr/>
          </p:nvSpPr>
          <p:spPr>
            <a:xfrm rot="11093812">
              <a:off x="3424606" y="1672115"/>
              <a:ext cx="59222" cy="131458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08692DD4-DA9B-62F6-97C7-DF626101CB5B}"/>
                </a:ext>
              </a:extLst>
            </p:cNvPr>
            <p:cNvSpPr/>
            <p:nvPr/>
          </p:nvSpPr>
          <p:spPr>
            <a:xfrm rot="6279469">
              <a:off x="11532914" y="729320"/>
              <a:ext cx="299043" cy="110636"/>
            </a:xfrm>
            <a:custGeom>
              <a:avLst/>
              <a:gdLst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  <a:gd name="csX4" fmla="*/ 149522 w 299043"/>
                <a:gd name="csY4" fmla="*/ 55318 h 110636"/>
                <a:gd name="csX5" fmla="*/ 82416 w 299043"/>
                <a:gd name="csY5" fmla="*/ 104752 h 110636"/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Arc 49">
              <a:extLst>
                <a:ext uri="{FF2B5EF4-FFF2-40B4-BE49-F238E27FC236}">
                  <a16:creationId xmlns:a16="http://schemas.microsoft.com/office/drawing/2014/main" id="{26CC5B01-C2A1-1A04-B808-57FC2646DF6C}"/>
                </a:ext>
              </a:extLst>
            </p:cNvPr>
            <p:cNvSpPr/>
            <p:nvPr/>
          </p:nvSpPr>
          <p:spPr>
            <a:xfrm rot="6279469">
              <a:off x="12113921" y="738752"/>
              <a:ext cx="299043" cy="110636"/>
            </a:xfrm>
            <a:custGeom>
              <a:avLst/>
              <a:gdLst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  <a:gd name="csX4" fmla="*/ 149522 w 299043"/>
                <a:gd name="csY4" fmla="*/ 55318 h 110636"/>
                <a:gd name="csX5" fmla="*/ 82416 w 299043"/>
                <a:gd name="csY5" fmla="*/ 104752 h 110636"/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7" name="Group 396">
            <a:extLst>
              <a:ext uri="{FF2B5EF4-FFF2-40B4-BE49-F238E27FC236}">
                <a16:creationId xmlns:a16="http://schemas.microsoft.com/office/drawing/2014/main" id="{812A8568-1120-7BE6-CD6F-720E36794B7F}"/>
              </a:ext>
            </a:extLst>
          </p:cNvPr>
          <p:cNvGrpSpPr/>
          <p:nvPr/>
        </p:nvGrpSpPr>
        <p:grpSpPr>
          <a:xfrm>
            <a:off x="-707376" y="2776721"/>
            <a:ext cx="14375308" cy="3599675"/>
            <a:chOff x="-2417718" y="-298486"/>
            <a:chExt cx="14375308" cy="3599675"/>
          </a:xfrm>
        </p:grpSpPr>
        <p:sp>
          <p:nvSpPr>
            <p:cNvPr id="8" name="Callout: Bent Line 7">
              <a:extLst>
                <a:ext uri="{FF2B5EF4-FFF2-40B4-BE49-F238E27FC236}">
                  <a16:creationId xmlns:a16="http://schemas.microsoft.com/office/drawing/2014/main" id="{5986C7AD-329F-489F-6C98-6EA572638692}"/>
                </a:ext>
              </a:extLst>
            </p:cNvPr>
            <p:cNvSpPr/>
            <p:nvPr/>
          </p:nvSpPr>
          <p:spPr>
            <a:xfrm>
              <a:off x="1841989" y="1073255"/>
              <a:ext cx="1494950" cy="882594"/>
            </a:xfrm>
            <a:prstGeom prst="borderCallout2">
              <a:avLst>
                <a:gd name="adj1" fmla="val 4008"/>
                <a:gd name="adj2" fmla="val 98422"/>
                <a:gd name="adj3" fmla="val 5283"/>
                <a:gd name="adj4" fmla="val 104210"/>
                <a:gd name="adj5" fmla="val -7541"/>
                <a:gd name="adj6" fmla="val 11554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Footrope: Steel rope wrapped in poly line and rubber fuel hose</a:t>
              </a:r>
            </a:p>
          </p:txBody>
        </p:sp>
        <p:sp>
          <p:nvSpPr>
            <p:cNvPr id="18" name="Callout: Bent Line 17">
              <a:extLst>
                <a:ext uri="{FF2B5EF4-FFF2-40B4-BE49-F238E27FC236}">
                  <a16:creationId xmlns:a16="http://schemas.microsoft.com/office/drawing/2014/main" id="{85E688AE-8015-1DD0-27B5-86B4383C8955}"/>
                </a:ext>
              </a:extLst>
            </p:cNvPr>
            <p:cNvSpPr/>
            <p:nvPr/>
          </p:nvSpPr>
          <p:spPr>
            <a:xfrm>
              <a:off x="11407280" y="953593"/>
              <a:ext cx="550310" cy="467370"/>
            </a:xfrm>
            <a:prstGeom prst="borderCallout2">
              <a:avLst>
                <a:gd name="adj1" fmla="val 17264"/>
                <a:gd name="adj2" fmla="val 89726"/>
                <a:gd name="adj3" fmla="val 14907"/>
                <a:gd name="adj4" fmla="val 106290"/>
                <a:gd name="adj5" fmla="val 173306"/>
                <a:gd name="adj6" fmla="val 15188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Cod End</a:t>
              </a:r>
            </a:p>
          </p:txBody>
        </p:sp>
        <p:sp>
          <p:nvSpPr>
            <p:cNvPr id="22" name="Callout: Bent Line 21">
              <a:extLst>
                <a:ext uri="{FF2B5EF4-FFF2-40B4-BE49-F238E27FC236}">
                  <a16:creationId xmlns:a16="http://schemas.microsoft.com/office/drawing/2014/main" id="{1CDAD66E-9FA3-7AFE-30B3-4C76715FDA77}"/>
                </a:ext>
              </a:extLst>
            </p:cNvPr>
            <p:cNvSpPr/>
            <p:nvPr/>
          </p:nvSpPr>
          <p:spPr>
            <a:xfrm>
              <a:off x="-1391374" y="358008"/>
              <a:ext cx="699784" cy="416974"/>
            </a:xfrm>
            <a:prstGeom prst="borderCallout2">
              <a:avLst>
                <a:gd name="adj1" fmla="val 22003"/>
                <a:gd name="adj2" fmla="val 1810"/>
                <a:gd name="adj3" fmla="val 21722"/>
                <a:gd name="adj4" fmla="val -9654"/>
                <a:gd name="adj5" fmla="val -85955"/>
                <a:gd name="adj6" fmla="val -58339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Otter Doors</a:t>
              </a:r>
            </a:p>
          </p:txBody>
        </p:sp>
        <p:sp>
          <p:nvSpPr>
            <p:cNvPr id="24" name="Callout: Bent Line 23">
              <a:extLst>
                <a:ext uri="{FF2B5EF4-FFF2-40B4-BE49-F238E27FC236}">
                  <a16:creationId xmlns:a16="http://schemas.microsoft.com/office/drawing/2014/main" id="{2CA18F24-F3BE-92F7-5734-EDE7E556F03E}"/>
                </a:ext>
              </a:extLst>
            </p:cNvPr>
            <p:cNvSpPr/>
            <p:nvPr/>
          </p:nvSpPr>
          <p:spPr>
            <a:xfrm>
              <a:off x="-2417718" y="364067"/>
              <a:ext cx="785108" cy="707865"/>
            </a:xfrm>
            <a:prstGeom prst="borderCallout2">
              <a:avLst>
                <a:gd name="adj1" fmla="val 9102"/>
                <a:gd name="adj2" fmla="val -287"/>
                <a:gd name="adj3" fmla="val 8354"/>
                <a:gd name="adj4" fmla="val -5958"/>
                <a:gd name="adj5" fmla="val -62041"/>
                <a:gd name="adj6" fmla="val -2224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Warp wires to ship</a:t>
              </a:r>
            </a:p>
          </p:txBody>
        </p:sp>
        <p:sp>
          <p:nvSpPr>
            <p:cNvPr id="25" name="Callout: Bent Line 24">
              <a:extLst>
                <a:ext uri="{FF2B5EF4-FFF2-40B4-BE49-F238E27FC236}">
                  <a16:creationId xmlns:a16="http://schemas.microsoft.com/office/drawing/2014/main" id="{A4AC4874-8C79-CC45-0232-5F907E402D28}"/>
                </a:ext>
              </a:extLst>
            </p:cNvPr>
            <p:cNvSpPr/>
            <p:nvPr/>
          </p:nvSpPr>
          <p:spPr>
            <a:xfrm>
              <a:off x="-573316" y="1750839"/>
              <a:ext cx="833739" cy="319723"/>
            </a:xfrm>
            <a:prstGeom prst="borderCallout2">
              <a:avLst>
                <a:gd name="adj1" fmla="val 14290"/>
                <a:gd name="adj2" fmla="val 97293"/>
                <a:gd name="adj3" fmla="val 14907"/>
                <a:gd name="adj4" fmla="val 106290"/>
                <a:gd name="adj5" fmla="val 159951"/>
                <a:gd name="adj6" fmla="val 132699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Bridels</a:t>
              </a:r>
              <a:endParaRPr lang="en-US" sz="1400" dirty="0"/>
            </a:p>
          </p:txBody>
        </p:sp>
        <p:sp>
          <p:nvSpPr>
            <p:cNvPr id="70" name="Callout: Bent Line 69">
              <a:extLst>
                <a:ext uri="{FF2B5EF4-FFF2-40B4-BE49-F238E27FC236}">
                  <a16:creationId xmlns:a16="http://schemas.microsoft.com/office/drawing/2014/main" id="{0E9506C4-C42C-7611-727A-2F1D504A6E9B}"/>
                </a:ext>
              </a:extLst>
            </p:cNvPr>
            <p:cNvSpPr/>
            <p:nvPr/>
          </p:nvSpPr>
          <p:spPr>
            <a:xfrm>
              <a:off x="6831580" y="1203199"/>
              <a:ext cx="673201" cy="217764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4144"/>
                <a:gd name="adj6" fmla="val -50061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Hood</a:t>
              </a:r>
            </a:p>
          </p:txBody>
        </p:sp>
        <p:sp>
          <p:nvSpPr>
            <p:cNvPr id="73" name="Callout: Bent Line 72">
              <a:extLst>
                <a:ext uri="{FF2B5EF4-FFF2-40B4-BE49-F238E27FC236}">
                  <a16:creationId xmlns:a16="http://schemas.microsoft.com/office/drawing/2014/main" id="{FA36DA41-5078-AB92-46E9-36BBDF9CFA34}"/>
                </a:ext>
              </a:extLst>
            </p:cNvPr>
            <p:cNvSpPr/>
            <p:nvPr/>
          </p:nvSpPr>
          <p:spPr>
            <a:xfrm>
              <a:off x="6630907" y="2533043"/>
              <a:ext cx="826253" cy="444361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belly</a:t>
              </a:r>
            </a:p>
          </p:txBody>
        </p:sp>
        <p:sp>
          <p:nvSpPr>
            <p:cNvPr id="75" name="Callout: Bent Line 74">
              <a:extLst>
                <a:ext uri="{FF2B5EF4-FFF2-40B4-BE49-F238E27FC236}">
                  <a16:creationId xmlns:a16="http://schemas.microsoft.com/office/drawing/2014/main" id="{F362839D-2DA7-BC4D-C1FE-373106286264}"/>
                </a:ext>
              </a:extLst>
            </p:cNvPr>
            <p:cNvSpPr/>
            <p:nvPr/>
          </p:nvSpPr>
          <p:spPr>
            <a:xfrm>
              <a:off x="4942079" y="2705253"/>
              <a:ext cx="867018" cy="426235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Bottom wing</a:t>
              </a:r>
            </a:p>
          </p:txBody>
        </p:sp>
        <p:sp>
          <p:nvSpPr>
            <p:cNvPr id="76" name="Callout: Bent Line 75">
              <a:extLst>
                <a:ext uri="{FF2B5EF4-FFF2-40B4-BE49-F238E27FC236}">
                  <a16:creationId xmlns:a16="http://schemas.microsoft.com/office/drawing/2014/main" id="{8E9DEE87-3C2D-F4B8-7295-5D4482B2050C}"/>
                </a:ext>
              </a:extLst>
            </p:cNvPr>
            <p:cNvSpPr/>
            <p:nvPr/>
          </p:nvSpPr>
          <p:spPr>
            <a:xfrm>
              <a:off x="4178760" y="2874954"/>
              <a:ext cx="628062" cy="426235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158114"/>
                <a:gd name="adj6" fmla="val -61240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 wing</a:t>
              </a:r>
            </a:p>
          </p:txBody>
        </p:sp>
        <p:sp>
          <p:nvSpPr>
            <p:cNvPr id="109" name="Callout: Bent Line 108">
              <a:extLst>
                <a:ext uri="{FF2B5EF4-FFF2-40B4-BE49-F238E27FC236}">
                  <a16:creationId xmlns:a16="http://schemas.microsoft.com/office/drawing/2014/main" id="{77837D2F-194A-C81F-C205-A6D2ED37A71A}"/>
                </a:ext>
              </a:extLst>
            </p:cNvPr>
            <p:cNvSpPr/>
            <p:nvPr/>
          </p:nvSpPr>
          <p:spPr>
            <a:xfrm>
              <a:off x="9286160" y="2116329"/>
              <a:ext cx="1561781" cy="217764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-35947"/>
                <a:gd name="adj6" fmla="val -33574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</a:t>
              </a:r>
              <a:r>
                <a:rPr lang="en-US" sz="1400" baseline="30000" dirty="0"/>
                <a:t>st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112" name="Callout: Bent Line 111">
              <a:extLst>
                <a:ext uri="{FF2B5EF4-FFF2-40B4-BE49-F238E27FC236}">
                  <a16:creationId xmlns:a16="http://schemas.microsoft.com/office/drawing/2014/main" id="{1E284BB5-BDCE-EB6D-9A66-EB2C7569560C}"/>
                </a:ext>
              </a:extLst>
            </p:cNvPr>
            <p:cNvSpPr/>
            <p:nvPr/>
          </p:nvSpPr>
          <p:spPr>
            <a:xfrm>
              <a:off x="8603415" y="1456839"/>
              <a:ext cx="1561781" cy="246604"/>
            </a:xfrm>
            <a:prstGeom prst="borderCallout2">
              <a:avLst>
                <a:gd name="adj1" fmla="val 21975"/>
                <a:gd name="adj2" fmla="val 99288"/>
                <a:gd name="adj3" fmla="val 18470"/>
                <a:gd name="adj4" fmla="val 106487"/>
                <a:gd name="adj5" fmla="val 111834"/>
                <a:gd name="adj6" fmla="val 12162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2</a:t>
              </a:r>
              <a:r>
                <a:rPr lang="en-US" sz="1400" baseline="30000" dirty="0"/>
                <a:t>nd</a:t>
              </a:r>
              <a:r>
                <a:rPr lang="en-US" sz="1400" dirty="0"/>
                <a:t> Intermediate</a:t>
              </a:r>
            </a:p>
          </p:txBody>
        </p:sp>
        <p:sp>
          <p:nvSpPr>
            <p:cNvPr id="7" name="Callout: Bent Line 6">
              <a:extLst>
                <a:ext uri="{FF2B5EF4-FFF2-40B4-BE49-F238E27FC236}">
                  <a16:creationId xmlns:a16="http://schemas.microsoft.com/office/drawing/2014/main" id="{4255E71D-2AA0-F8A6-4DEB-11D513E19F62}"/>
                </a:ext>
              </a:extLst>
            </p:cNvPr>
            <p:cNvSpPr/>
            <p:nvPr/>
          </p:nvSpPr>
          <p:spPr>
            <a:xfrm>
              <a:off x="4061750" y="33359"/>
              <a:ext cx="995083" cy="459593"/>
            </a:xfrm>
            <a:prstGeom prst="borderCallout2">
              <a:avLst>
                <a:gd name="adj1" fmla="val 18751"/>
                <a:gd name="adj2" fmla="val -2536"/>
                <a:gd name="adj3" fmla="val 19427"/>
                <a:gd name="adj4" fmla="val -6379"/>
                <a:gd name="adj5" fmla="val 115374"/>
                <a:gd name="adj6" fmla="val -22032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Headrope &amp; Buoys</a:t>
              </a:r>
            </a:p>
          </p:txBody>
        </p:sp>
        <p:sp>
          <p:nvSpPr>
            <p:cNvPr id="21" name="Callout: Bent Line 20">
              <a:extLst>
                <a:ext uri="{FF2B5EF4-FFF2-40B4-BE49-F238E27FC236}">
                  <a16:creationId xmlns:a16="http://schemas.microsoft.com/office/drawing/2014/main" id="{AAD1C19F-D33B-3185-4A48-6E1BDBD03D97}"/>
                </a:ext>
              </a:extLst>
            </p:cNvPr>
            <p:cNvSpPr/>
            <p:nvPr/>
          </p:nvSpPr>
          <p:spPr>
            <a:xfrm>
              <a:off x="1901725" y="-298486"/>
              <a:ext cx="1297792" cy="476096"/>
            </a:xfrm>
            <a:prstGeom prst="borderCallout2">
              <a:avLst>
                <a:gd name="adj1" fmla="val 15803"/>
                <a:gd name="adj2" fmla="val 99824"/>
                <a:gd name="adj3" fmla="val 15522"/>
                <a:gd name="adj4" fmla="val 109094"/>
                <a:gd name="adj5" fmla="val 157998"/>
                <a:gd name="adj6" fmla="val 111266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spread sensor</a:t>
              </a:r>
            </a:p>
          </p:txBody>
        </p:sp>
        <p:sp>
          <p:nvSpPr>
            <p:cNvPr id="113" name="Callout: Bent Line 112">
              <a:extLst>
                <a:ext uri="{FF2B5EF4-FFF2-40B4-BE49-F238E27FC236}">
                  <a16:creationId xmlns:a16="http://schemas.microsoft.com/office/drawing/2014/main" id="{BB73A6A6-8276-2A79-4740-C09F01A41D8C}"/>
                </a:ext>
              </a:extLst>
            </p:cNvPr>
            <p:cNvSpPr/>
            <p:nvPr/>
          </p:nvSpPr>
          <p:spPr>
            <a:xfrm>
              <a:off x="10305395" y="835238"/>
              <a:ext cx="733466" cy="467370"/>
            </a:xfrm>
            <a:prstGeom prst="borderCallout2">
              <a:avLst>
                <a:gd name="adj1" fmla="val 18751"/>
                <a:gd name="adj2" fmla="val 95572"/>
                <a:gd name="adj3" fmla="val 18470"/>
                <a:gd name="adj4" fmla="val 112519"/>
                <a:gd name="adj5" fmla="val 192410"/>
                <a:gd name="adj6" fmla="val 159497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Chafing gear</a:t>
              </a:r>
            </a:p>
          </p:txBody>
        </p:sp>
        <p:sp>
          <p:nvSpPr>
            <p:cNvPr id="6" name="Callout: Bent Line 5">
              <a:extLst>
                <a:ext uri="{FF2B5EF4-FFF2-40B4-BE49-F238E27FC236}">
                  <a16:creationId xmlns:a16="http://schemas.microsoft.com/office/drawing/2014/main" id="{610F09DD-6218-4707-9227-EE3FABC2DE58}"/>
                </a:ext>
              </a:extLst>
            </p:cNvPr>
            <p:cNvSpPr/>
            <p:nvPr/>
          </p:nvSpPr>
          <p:spPr>
            <a:xfrm>
              <a:off x="5574734" y="226159"/>
              <a:ext cx="995085" cy="665101"/>
            </a:xfrm>
            <a:prstGeom prst="borderCallout2">
              <a:avLst>
                <a:gd name="adj1" fmla="val 18751"/>
                <a:gd name="adj2" fmla="val -2536"/>
                <a:gd name="adj3" fmla="val 18470"/>
                <a:gd name="adj4" fmla="val -15701"/>
                <a:gd name="adj5" fmla="val 149528"/>
                <a:gd name="adj6" fmla="val -57297"/>
              </a:avLst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/>
                <a:t>Marport</a:t>
              </a:r>
              <a:r>
                <a:rPr lang="en-US" sz="1400" dirty="0"/>
                <a:t> Headrope Sensor</a:t>
              </a:r>
            </a:p>
          </p:txBody>
        </p:sp>
      </p:grpSp>
      <p:sp>
        <p:nvSpPr>
          <p:cNvPr id="717" name="Rectangle 716">
            <a:extLst>
              <a:ext uri="{FF2B5EF4-FFF2-40B4-BE49-F238E27FC236}">
                <a16:creationId xmlns:a16="http://schemas.microsoft.com/office/drawing/2014/main" id="{55AFBF12-6328-0BAA-78F9-2D5229BDFDE5}"/>
              </a:ext>
            </a:extLst>
          </p:cNvPr>
          <p:cNvSpPr/>
          <p:nvPr/>
        </p:nvSpPr>
        <p:spPr>
          <a:xfrm>
            <a:off x="3701122" y="6696351"/>
            <a:ext cx="5645459" cy="3377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Survey 83-112 Eastern Trawl Net</a:t>
            </a:r>
          </a:p>
        </p:txBody>
      </p:sp>
      <p:sp>
        <p:nvSpPr>
          <p:cNvPr id="840" name="Rectangle: Rounded Corners 839">
            <a:extLst>
              <a:ext uri="{FF2B5EF4-FFF2-40B4-BE49-F238E27FC236}">
                <a16:creationId xmlns:a16="http://schemas.microsoft.com/office/drawing/2014/main" id="{D485A228-14A7-02F8-1055-5415E7816020}"/>
              </a:ext>
            </a:extLst>
          </p:cNvPr>
          <p:cNvSpPr/>
          <p:nvPr/>
        </p:nvSpPr>
        <p:spPr>
          <a:xfrm rot="16900072">
            <a:off x="6527935" y="4126697"/>
            <a:ext cx="246752" cy="298327"/>
          </a:xfrm>
          <a:prstGeom prst="roundRect">
            <a:avLst/>
          </a:prstGeom>
          <a:solidFill>
            <a:srgbClr val="9BAB91">
              <a:alpha val="50196"/>
            </a:srgbClr>
          </a:solidFill>
          <a:ln w="28575">
            <a:solidFill>
              <a:srgbClr val="548235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960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E3549-E6E8-CA56-343B-E205E5FE3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4" name="Group 843">
            <a:extLst>
              <a:ext uri="{FF2B5EF4-FFF2-40B4-BE49-F238E27FC236}">
                <a16:creationId xmlns:a16="http://schemas.microsoft.com/office/drawing/2014/main" id="{332BEFAB-4E5B-88A3-115C-374C2650C9C8}"/>
              </a:ext>
            </a:extLst>
          </p:cNvPr>
          <p:cNvGrpSpPr/>
          <p:nvPr/>
        </p:nvGrpSpPr>
        <p:grpSpPr>
          <a:xfrm>
            <a:off x="-1130055" y="2789016"/>
            <a:ext cx="15329741" cy="3682660"/>
            <a:chOff x="-2793203" y="-1246271"/>
            <a:chExt cx="15329741" cy="3682660"/>
          </a:xfrm>
        </p:grpSpPr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B5511FB-8695-0173-874A-94B9B4FBAB6A}"/>
                </a:ext>
              </a:extLst>
            </p:cNvPr>
            <p:cNvSpPr/>
            <p:nvPr/>
          </p:nvSpPr>
          <p:spPr>
            <a:xfrm rot="700072">
              <a:off x="3175840" y="169979"/>
              <a:ext cx="2022834" cy="1757153"/>
            </a:xfrm>
            <a:custGeom>
              <a:avLst/>
              <a:gdLst>
                <a:gd name="csX0" fmla="*/ 0 w 2022834"/>
                <a:gd name="csY0" fmla="*/ 0 h 1757153"/>
                <a:gd name="csX1" fmla="*/ 2021534 w 2022834"/>
                <a:gd name="csY1" fmla="*/ 514296 h 1757153"/>
                <a:gd name="csX2" fmla="*/ 403160 w 2022834"/>
                <a:gd name="csY2" fmla="*/ 1757152 h 17571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</a:cxnLst>
              <a:rect l="l" t="t" r="r" b="b"/>
              <a:pathLst>
                <a:path w="2022834" h="1757153" fill="none" extrusionOk="0">
                  <a:moveTo>
                    <a:pt x="0" y="0"/>
                  </a:moveTo>
                  <a:cubicBezTo>
                    <a:pt x="970865" y="88603"/>
                    <a:pt x="1997854" y="307691"/>
                    <a:pt x="2021534" y="514296"/>
                  </a:cubicBezTo>
                  <a:cubicBezTo>
                    <a:pt x="1988145" y="729938"/>
                    <a:pt x="1061402" y="1271624"/>
                    <a:pt x="403160" y="1757152"/>
                  </a:cubicBezTo>
                </a:path>
                <a:path w="2022834" h="1757153" stroke="0" extrusionOk="0">
                  <a:moveTo>
                    <a:pt x="0" y="0"/>
                  </a:moveTo>
                  <a:cubicBezTo>
                    <a:pt x="942944" y="80015"/>
                    <a:pt x="1963007" y="269165"/>
                    <a:pt x="2021534" y="514296"/>
                  </a:cubicBezTo>
                  <a:cubicBezTo>
                    <a:pt x="2176422" y="668627"/>
                    <a:pt x="1229053" y="1240155"/>
                    <a:pt x="403160" y="1757152"/>
                  </a:cubicBezTo>
                </a:path>
              </a:pathLst>
            </a:custGeom>
            <a:ln w="101600">
              <a:solidFill>
                <a:srgbClr val="6A310A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748910728">
                    <a:custGeom>
                      <a:avLst/>
                      <a:gdLst>
                        <a:gd name="connsiteX0" fmla="*/ 0 w 2969060"/>
                        <a:gd name="connsiteY0" fmla="*/ 0 h 2700867"/>
                        <a:gd name="connsiteX1" fmla="*/ 2963333 w 2969060"/>
                        <a:gd name="connsiteY1" fmla="*/ 702734 h 2700867"/>
                        <a:gd name="connsiteX2" fmla="*/ 601133 w 2969060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820180 h 2700867"/>
                        <a:gd name="connsiteX2" fmla="*/ 601133 w 2952217"/>
                        <a:gd name="connsiteY2" fmla="*/ 2700867 h 2700867"/>
                        <a:gd name="connsiteX0" fmla="*/ 0 w 2952217"/>
                        <a:gd name="connsiteY0" fmla="*/ 0 h 2700867"/>
                        <a:gd name="connsiteX1" fmla="*/ 2946416 w 2952217"/>
                        <a:gd name="connsiteY1" fmla="*/ 912458 h 2700867"/>
                        <a:gd name="connsiteX2" fmla="*/ 601133 w 2952217"/>
                        <a:gd name="connsiteY2" fmla="*/ 2700867 h 2700867"/>
                        <a:gd name="connsiteX0" fmla="*/ 0 w 2943607"/>
                        <a:gd name="connsiteY0" fmla="*/ 0 h 2658921"/>
                        <a:gd name="connsiteX1" fmla="*/ 2937957 w 2943607"/>
                        <a:gd name="connsiteY1" fmla="*/ 870512 h 2658921"/>
                        <a:gd name="connsiteX2" fmla="*/ 592674 w 2943607"/>
                        <a:gd name="connsiteY2" fmla="*/ 2658921 h 2658921"/>
                        <a:gd name="connsiteX0" fmla="*/ 0 w 3103708"/>
                        <a:gd name="connsiteY0" fmla="*/ 0 h 2658921"/>
                        <a:gd name="connsiteX1" fmla="*/ 3098676 w 3103708"/>
                        <a:gd name="connsiteY1" fmla="*/ 878901 h 2658921"/>
                        <a:gd name="connsiteX2" fmla="*/ 592674 w 3103708"/>
                        <a:gd name="connsiteY2" fmla="*/ 2658921 h 2658921"/>
                        <a:gd name="connsiteX0" fmla="*/ 0 w 3134501"/>
                        <a:gd name="connsiteY0" fmla="*/ 0 h 2658921"/>
                        <a:gd name="connsiteX1" fmla="*/ 3098676 w 3134501"/>
                        <a:gd name="connsiteY1" fmla="*/ 878901 h 2658921"/>
                        <a:gd name="connsiteX2" fmla="*/ 592674 w 3134501"/>
                        <a:gd name="connsiteY2" fmla="*/ 2658921 h 2658921"/>
                        <a:gd name="connsiteX0" fmla="*/ 0 w 3099892"/>
                        <a:gd name="connsiteY0" fmla="*/ 0 h 2658921"/>
                        <a:gd name="connsiteX1" fmla="*/ 3098676 w 3099892"/>
                        <a:gd name="connsiteY1" fmla="*/ 878901 h 2658921"/>
                        <a:gd name="connsiteX2" fmla="*/ 592674 w 3099892"/>
                        <a:gd name="connsiteY2" fmla="*/ 2658921 h 2658921"/>
                        <a:gd name="connsiteX0" fmla="*/ 0 w 2973103"/>
                        <a:gd name="connsiteY0" fmla="*/ 0 h 2658921"/>
                        <a:gd name="connsiteX1" fmla="*/ 2971793 w 2973103"/>
                        <a:gd name="connsiteY1" fmla="*/ 778233 h 2658921"/>
                        <a:gd name="connsiteX2" fmla="*/ 592674 w 2973103"/>
                        <a:gd name="connsiteY2" fmla="*/ 2658921 h 2658921"/>
                        <a:gd name="connsiteX0" fmla="*/ 0 w 2980714"/>
                        <a:gd name="connsiteY0" fmla="*/ 0 h 2658921"/>
                        <a:gd name="connsiteX1" fmla="*/ 2971793 w 2980714"/>
                        <a:gd name="connsiteY1" fmla="*/ 778233 h 2658921"/>
                        <a:gd name="connsiteX2" fmla="*/ 592674 w 2980714"/>
                        <a:gd name="connsiteY2" fmla="*/ 2658921 h 2658921"/>
                        <a:gd name="connsiteX0" fmla="*/ 0 w 2973704"/>
                        <a:gd name="connsiteY0" fmla="*/ 0 h 2658921"/>
                        <a:gd name="connsiteX1" fmla="*/ 2971793 w 2973704"/>
                        <a:gd name="connsiteY1" fmla="*/ 778233 h 2658921"/>
                        <a:gd name="connsiteX2" fmla="*/ 592674 w 2973704"/>
                        <a:gd name="connsiteY2" fmla="*/ 2658921 h 2658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2973704" h="2658921">
                          <a:moveTo>
                            <a:pt x="0" y="0"/>
                          </a:moveTo>
                          <a:cubicBezTo>
                            <a:pt x="1431572" y="126295"/>
                            <a:pt x="2915308" y="435748"/>
                            <a:pt x="2971793" y="778233"/>
                          </a:cubicBezTo>
                          <a:cubicBezTo>
                            <a:pt x="3028278" y="1120718"/>
                            <a:pt x="1823868" y="1884926"/>
                            <a:pt x="592674" y="2658921"/>
                          </a:cubicBezTo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D489B791-A74F-4C56-B436-8823A1F34495}"/>
                </a:ext>
              </a:extLst>
            </p:cNvPr>
            <p:cNvGrpSpPr/>
            <p:nvPr/>
          </p:nvGrpSpPr>
          <p:grpSpPr>
            <a:xfrm>
              <a:off x="-2782208" y="-1246271"/>
              <a:ext cx="6265928" cy="2986643"/>
              <a:chOff x="-556803" y="606391"/>
              <a:chExt cx="9817799" cy="4887813"/>
            </a:xfrm>
          </p:grpSpPr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45997449-ED23-BD41-6118-8B2EF71391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2046" y="4613224"/>
                <a:ext cx="1016883" cy="295805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0" name="Flowchart: Terminator 89">
                <a:extLst>
                  <a:ext uri="{FF2B5EF4-FFF2-40B4-BE49-F238E27FC236}">
                    <a16:creationId xmlns:a16="http://schemas.microsoft.com/office/drawing/2014/main" id="{1F583BB0-3715-C627-934C-A12B5E11E3D8}"/>
                  </a:ext>
                </a:extLst>
              </p:cNvPr>
              <p:cNvSpPr/>
              <p:nvPr/>
            </p:nvSpPr>
            <p:spPr>
              <a:xfrm rot="998188">
                <a:off x="301095" y="681593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6EF9A426-089E-CDD3-9C5F-F77F0B6695F6}"/>
                  </a:ext>
                </a:extLst>
              </p:cNvPr>
              <p:cNvCxnSpPr>
                <a:cxnSpLocks/>
                <a:stCxn id="188" idx="2"/>
                <a:endCxn id="53" idx="1"/>
              </p:cNvCxnSpPr>
              <p:nvPr/>
            </p:nvCxnSpPr>
            <p:spPr>
              <a:xfrm>
                <a:off x="1040344" y="861876"/>
                <a:ext cx="8063664" cy="172187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512340F9-7DCA-8079-589B-77764E56B2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540" y="723491"/>
                <a:ext cx="203462" cy="119447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362492D7-C087-8A9D-EB09-1A65E17424A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5257" y="831639"/>
                <a:ext cx="341745" cy="242563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AA22C328-62D8-3E59-4924-AF64C46A3DB1}"/>
                  </a:ext>
                </a:extLst>
              </p:cNvPr>
              <p:cNvCxnSpPr>
                <a:cxnSpLocks/>
                <a:stCxn id="97" idx="3"/>
                <a:endCxn id="43" idx="1"/>
              </p:cNvCxnSpPr>
              <p:nvPr/>
            </p:nvCxnSpPr>
            <p:spPr>
              <a:xfrm>
                <a:off x="1197554" y="5024501"/>
                <a:ext cx="8063442" cy="46970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B7DFEE76-E907-FE1E-71B2-239A2D30D4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228" y="4852720"/>
                <a:ext cx="300178" cy="108619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82020A16-F1C9-372B-5156-50FB694B417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02743" y="4961341"/>
                <a:ext cx="134718" cy="230564"/>
              </a:xfrm>
              <a:prstGeom prst="line">
                <a:avLst/>
              </a:prstGeom>
              <a:ln w="76200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F47C9FA4-14BA-D610-0D9B-2336D2A34F13}"/>
                  </a:ext>
                </a:extLst>
              </p:cNvPr>
              <p:cNvCxnSpPr>
                <a:cxnSpLocks/>
                <a:stCxn id="188" idx="2"/>
                <a:endCxn id="266" idx="3"/>
              </p:cNvCxnSpPr>
              <p:nvPr/>
            </p:nvCxnSpPr>
            <p:spPr>
              <a:xfrm>
                <a:off x="1040344" y="861876"/>
                <a:ext cx="8169379" cy="968353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9ED95235-16DD-6EDB-B5F9-9A02B4B36729}"/>
                  </a:ext>
                </a:extLst>
              </p:cNvPr>
              <p:cNvCxnSpPr>
                <a:cxnSpLocks/>
                <a:stCxn id="97" idx="3"/>
                <a:endCxn id="265" idx="0"/>
              </p:cNvCxnSpPr>
              <p:nvPr/>
            </p:nvCxnSpPr>
            <p:spPr>
              <a:xfrm flipV="1">
                <a:off x="1197554" y="4479936"/>
                <a:ext cx="8032909" cy="544565"/>
              </a:xfrm>
              <a:prstGeom prst="line">
                <a:avLst/>
              </a:prstGeom>
              <a:ln w="28575" cap="rnd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  <p:sp>
            <p:nvSpPr>
              <p:cNvPr id="97" name="Flowchart: Terminator 96">
                <a:extLst>
                  <a:ext uri="{FF2B5EF4-FFF2-40B4-BE49-F238E27FC236}">
                    <a16:creationId xmlns:a16="http://schemas.microsoft.com/office/drawing/2014/main" id="{6305ABD5-869C-C399-2DFE-A29A254F2158}"/>
                  </a:ext>
                </a:extLst>
              </p:cNvPr>
              <p:cNvSpPr/>
              <p:nvPr/>
            </p:nvSpPr>
            <p:spPr>
              <a:xfrm rot="20700000">
                <a:off x="416035" y="4855804"/>
                <a:ext cx="795064" cy="552324"/>
              </a:xfrm>
              <a:prstGeom prst="flowChartTerminator">
                <a:avLst/>
              </a:prstGeom>
              <a:solidFill>
                <a:schemeClr val="accent2">
                  <a:lumMod val="50000"/>
                </a:schemeClr>
              </a:solidFill>
              <a:ln w="76200">
                <a:solidFill>
                  <a:srgbClr val="6A310A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Arc 187">
                <a:extLst>
                  <a:ext uri="{FF2B5EF4-FFF2-40B4-BE49-F238E27FC236}">
                    <a16:creationId xmlns:a16="http://schemas.microsoft.com/office/drawing/2014/main" id="{C6745235-9484-A486-79BC-7DF98A90D209}"/>
                  </a:ext>
                </a:extLst>
              </p:cNvPr>
              <p:cNvSpPr/>
              <p:nvPr/>
            </p:nvSpPr>
            <p:spPr>
              <a:xfrm>
                <a:off x="471637" y="606391"/>
                <a:ext cx="568707" cy="510967"/>
              </a:xfrm>
              <a:prstGeom prst="arc">
                <a:avLst>
                  <a:gd name="adj1" fmla="val 11524599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Arc 188">
                <a:extLst>
                  <a:ext uri="{FF2B5EF4-FFF2-40B4-BE49-F238E27FC236}">
                    <a16:creationId xmlns:a16="http://schemas.microsoft.com/office/drawing/2014/main" id="{7DE7D59D-6DF9-18A0-F2DB-4C8C3CB1D6AA}"/>
                  </a:ext>
                </a:extLst>
              </p:cNvPr>
              <p:cNvSpPr/>
              <p:nvPr/>
            </p:nvSpPr>
            <p:spPr>
              <a:xfrm>
                <a:off x="943073" y="4657971"/>
                <a:ext cx="568707" cy="510967"/>
              </a:xfrm>
              <a:prstGeom prst="arc">
                <a:avLst>
                  <a:gd name="adj1" fmla="val 11836054"/>
                  <a:gd name="adj2" fmla="val 0"/>
                </a:avLst>
              </a:prstGeom>
              <a:ln w="28575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B8D2B3E9-616B-D7E5-0C61-A00FD16CDF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56803" y="818939"/>
                <a:ext cx="1042683" cy="163731"/>
              </a:xfrm>
              <a:prstGeom prst="line">
                <a:avLst/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</p:cxn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0D81AE7-1FE1-C505-372E-21BE2DB2E511}"/>
                </a:ext>
              </a:extLst>
            </p:cNvPr>
            <p:cNvGrpSpPr/>
            <p:nvPr/>
          </p:nvGrpSpPr>
          <p:grpSpPr>
            <a:xfrm>
              <a:off x="-2585064" y="1088619"/>
              <a:ext cx="40527" cy="265055"/>
              <a:chOff x="2259057" y="4368899"/>
              <a:chExt cx="63500" cy="413390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81E01BC3-7B1F-46B3-0A94-00CEAB78E9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BDB39CE1-0801-DF87-4DE7-4F68182AB2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05A725F6-C2A9-A75C-AF42-18F7708BEA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FE4E6F5-372E-243E-A271-D063DCAFBB6E}"/>
                </a:ext>
              </a:extLst>
            </p:cNvPr>
            <p:cNvGrpSpPr/>
            <p:nvPr/>
          </p:nvGrpSpPr>
          <p:grpSpPr>
            <a:xfrm>
              <a:off x="-2793203" y="-1102943"/>
              <a:ext cx="40527" cy="265055"/>
              <a:chOff x="2259057" y="4368899"/>
              <a:chExt cx="63500" cy="413390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8BDF16D7-C43F-2DD5-F1F8-729DCAAF1A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1828" y="4477948"/>
                <a:ext cx="0" cy="304341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E53535A5-4D01-5DFF-6805-3035C980B1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9057" y="4400649"/>
                <a:ext cx="0" cy="304341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5B593939-2189-8BE6-5DCD-A6C7206DD1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22557" y="4368899"/>
                <a:ext cx="0" cy="30434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1252CA7-A234-5E43-F0D1-FE5D5712DF74}"/>
                </a:ext>
              </a:extLst>
            </p:cNvPr>
            <p:cNvGrpSpPr/>
            <p:nvPr/>
          </p:nvGrpSpPr>
          <p:grpSpPr>
            <a:xfrm rot="700072">
              <a:off x="3229717" y="-427356"/>
              <a:ext cx="6497279" cy="2730849"/>
              <a:chOff x="3989854" y="-75813"/>
              <a:chExt cx="10180293" cy="4259133"/>
            </a:xfrm>
          </p:grpSpPr>
          <p:grpSp>
            <p:nvGrpSpPr>
              <p:cNvPr id="233" name="Group 232">
                <a:extLst>
                  <a:ext uri="{FF2B5EF4-FFF2-40B4-BE49-F238E27FC236}">
                    <a16:creationId xmlns:a16="http://schemas.microsoft.com/office/drawing/2014/main" id="{DFA01D90-AA1C-1073-8849-3B4C9F9CFF0D}"/>
                  </a:ext>
                </a:extLst>
              </p:cNvPr>
              <p:cNvGrpSpPr/>
              <p:nvPr/>
            </p:nvGrpSpPr>
            <p:grpSpPr>
              <a:xfrm>
                <a:off x="3989854" y="-75813"/>
                <a:ext cx="10180293" cy="4259133"/>
                <a:chOff x="917988" y="1272634"/>
                <a:chExt cx="10180293" cy="4259133"/>
              </a:xfrm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29B30B92-59C9-F9B0-E127-9E030CBE5134}"/>
                    </a:ext>
                  </a:extLst>
                </p:cNvPr>
                <p:cNvSpPr/>
                <p:nvPr/>
              </p:nvSpPr>
              <p:spPr>
                <a:xfrm>
                  <a:off x="917988" y="2095521"/>
                  <a:ext cx="8055826" cy="3436246"/>
                </a:xfrm>
                <a:custGeom>
                  <a:avLst/>
                  <a:gdLst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6802"/>
                    <a:gd name="connsiteX1" fmla="*/ 27917 w 3003749"/>
                    <a:gd name="connsiteY1" fmla="*/ 177800 h 3396802"/>
                    <a:gd name="connsiteX2" fmla="*/ 53317 w 3003749"/>
                    <a:gd name="connsiteY2" fmla="*/ 186267 h 3396802"/>
                    <a:gd name="connsiteX3" fmla="*/ 214183 w 3003749"/>
                    <a:gd name="connsiteY3" fmla="*/ 389467 h 3396802"/>
                    <a:gd name="connsiteX4" fmla="*/ 231117 w 3003749"/>
                    <a:gd name="connsiteY4" fmla="*/ 389467 h 3396802"/>
                    <a:gd name="connsiteX5" fmla="*/ 19450 w 3003749"/>
                    <a:gd name="connsiteY5" fmla="*/ 533400 h 3396802"/>
                    <a:gd name="connsiteX6" fmla="*/ 19450 w 3003749"/>
                    <a:gd name="connsiteY6" fmla="*/ 550334 h 3396802"/>
                    <a:gd name="connsiteX7" fmla="*/ 2999717 w 3003749"/>
                    <a:gd name="connsiteY7" fmla="*/ 1253067 h 3396802"/>
                    <a:gd name="connsiteX8" fmla="*/ 662917 w 3003749"/>
                    <a:gd name="connsiteY8" fmla="*/ 3251200 h 3396802"/>
                    <a:gd name="connsiteX9" fmla="*/ 671383 w 3003749"/>
                    <a:gd name="connsiteY9" fmla="*/ 3242734 h 3396802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2118"/>
                    <a:gd name="connsiteX1" fmla="*/ 27917 w 3003749"/>
                    <a:gd name="connsiteY1" fmla="*/ 177800 h 3392118"/>
                    <a:gd name="connsiteX2" fmla="*/ 53317 w 3003749"/>
                    <a:gd name="connsiteY2" fmla="*/ 186267 h 3392118"/>
                    <a:gd name="connsiteX3" fmla="*/ 214183 w 3003749"/>
                    <a:gd name="connsiteY3" fmla="*/ 389467 h 3392118"/>
                    <a:gd name="connsiteX4" fmla="*/ 231117 w 3003749"/>
                    <a:gd name="connsiteY4" fmla="*/ 389467 h 3392118"/>
                    <a:gd name="connsiteX5" fmla="*/ 19450 w 3003749"/>
                    <a:gd name="connsiteY5" fmla="*/ 533400 h 3392118"/>
                    <a:gd name="connsiteX6" fmla="*/ 19450 w 3003749"/>
                    <a:gd name="connsiteY6" fmla="*/ 550334 h 3392118"/>
                    <a:gd name="connsiteX7" fmla="*/ 2999717 w 3003749"/>
                    <a:gd name="connsiteY7" fmla="*/ 1253067 h 3392118"/>
                    <a:gd name="connsiteX8" fmla="*/ 662917 w 3003749"/>
                    <a:gd name="connsiteY8" fmla="*/ 3251200 h 3392118"/>
                    <a:gd name="connsiteX9" fmla="*/ 696783 w 3003749"/>
                    <a:gd name="connsiteY9" fmla="*/ 3225800 h 3392118"/>
                    <a:gd name="connsiteX0" fmla="*/ 425850 w 3003749"/>
                    <a:gd name="connsiteY0" fmla="*/ 0 h 3251200"/>
                    <a:gd name="connsiteX1" fmla="*/ 27917 w 3003749"/>
                    <a:gd name="connsiteY1" fmla="*/ 177800 h 3251200"/>
                    <a:gd name="connsiteX2" fmla="*/ 53317 w 3003749"/>
                    <a:gd name="connsiteY2" fmla="*/ 186267 h 3251200"/>
                    <a:gd name="connsiteX3" fmla="*/ 214183 w 3003749"/>
                    <a:gd name="connsiteY3" fmla="*/ 389467 h 3251200"/>
                    <a:gd name="connsiteX4" fmla="*/ 231117 w 3003749"/>
                    <a:gd name="connsiteY4" fmla="*/ 389467 h 3251200"/>
                    <a:gd name="connsiteX5" fmla="*/ 19450 w 3003749"/>
                    <a:gd name="connsiteY5" fmla="*/ 533400 h 3251200"/>
                    <a:gd name="connsiteX6" fmla="*/ 19450 w 3003749"/>
                    <a:gd name="connsiteY6" fmla="*/ 550334 h 3251200"/>
                    <a:gd name="connsiteX7" fmla="*/ 2999717 w 3003749"/>
                    <a:gd name="connsiteY7" fmla="*/ 1253067 h 3251200"/>
                    <a:gd name="connsiteX8" fmla="*/ 662917 w 3003749"/>
                    <a:gd name="connsiteY8" fmla="*/ 3251200 h 3251200"/>
                    <a:gd name="connsiteX0" fmla="*/ 425850 w 3003749"/>
                    <a:gd name="connsiteY0" fmla="*/ 0 h 3394438"/>
                    <a:gd name="connsiteX1" fmla="*/ 27917 w 3003749"/>
                    <a:gd name="connsiteY1" fmla="*/ 177800 h 3394438"/>
                    <a:gd name="connsiteX2" fmla="*/ 53317 w 3003749"/>
                    <a:gd name="connsiteY2" fmla="*/ 186267 h 3394438"/>
                    <a:gd name="connsiteX3" fmla="*/ 214183 w 3003749"/>
                    <a:gd name="connsiteY3" fmla="*/ 389467 h 3394438"/>
                    <a:gd name="connsiteX4" fmla="*/ 231117 w 3003749"/>
                    <a:gd name="connsiteY4" fmla="*/ 389467 h 3394438"/>
                    <a:gd name="connsiteX5" fmla="*/ 19450 w 3003749"/>
                    <a:gd name="connsiteY5" fmla="*/ 533400 h 3394438"/>
                    <a:gd name="connsiteX6" fmla="*/ 19450 w 3003749"/>
                    <a:gd name="connsiteY6" fmla="*/ 550334 h 3394438"/>
                    <a:gd name="connsiteX7" fmla="*/ 2999717 w 3003749"/>
                    <a:gd name="connsiteY7" fmla="*/ 1253067 h 3394438"/>
                    <a:gd name="connsiteX8" fmla="*/ 662917 w 3003749"/>
                    <a:gd name="connsiteY8" fmla="*/ 3251200 h 3394438"/>
                    <a:gd name="connsiteX9" fmla="*/ 637517 w 3003749"/>
                    <a:gd name="connsiteY9" fmla="*/ 3234267 h 3394438"/>
                    <a:gd name="connsiteX0" fmla="*/ 425850 w 4151189"/>
                    <a:gd name="connsiteY0" fmla="*/ 0 h 3306120"/>
                    <a:gd name="connsiteX1" fmla="*/ 27917 w 4151189"/>
                    <a:gd name="connsiteY1" fmla="*/ 177800 h 3306120"/>
                    <a:gd name="connsiteX2" fmla="*/ 53317 w 4151189"/>
                    <a:gd name="connsiteY2" fmla="*/ 186267 h 3306120"/>
                    <a:gd name="connsiteX3" fmla="*/ 214183 w 4151189"/>
                    <a:gd name="connsiteY3" fmla="*/ 389467 h 3306120"/>
                    <a:gd name="connsiteX4" fmla="*/ 231117 w 4151189"/>
                    <a:gd name="connsiteY4" fmla="*/ 389467 h 3306120"/>
                    <a:gd name="connsiteX5" fmla="*/ 19450 w 4151189"/>
                    <a:gd name="connsiteY5" fmla="*/ 533400 h 3306120"/>
                    <a:gd name="connsiteX6" fmla="*/ 19450 w 4151189"/>
                    <a:gd name="connsiteY6" fmla="*/ 550334 h 3306120"/>
                    <a:gd name="connsiteX7" fmla="*/ 2999717 w 4151189"/>
                    <a:gd name="connsiteY7" fmla="*/ 1253067 h 3306120"/>
                    <a:gd name="connsiteX8" fmla="*/ 662917 w 4151189"/>
                    <a:gd name="connsiteY8" fmla="*/ 3251200 h 3306120"/>
                    <a:gd name="connsiteX9" fmla="*/ 4151184 w 4151189"/>
                    <a:gd name="connsiteY9" fmla="*/ 2311400 h 3306120"/>
                    <a:gd name="connsiteX0" fmla="*/ 425850 w 4151191"/>
                    <a:gd name="connsiteY0" fmla="*/ 0 h 3251200"/>
                    <a:gd name="connsiteX1" fmla="*/ 27917 w 4151191"/>
                    <a:gd name="connsiteY1" fmla="*/ 177800 h 3251200"/>
                    <a:gd name="connsiteX2" fmla="*/ 53317 w 4151191"/>
                    <a:gd name="connsiteY2" fmla="*/ 186267 h 3251200"/>
                    <a:gd name="connsiteX3" fmla="*/ 214183 w 4151191"/>
                    <a:gd name="connsiteY3" fmla="*/ 389467 h 3251200"/>
                    <a:gd name="connsiteX4" fmla="*/ 231117 w 4151191"/>
                    <a:gd name="connsiteY4" fmla="*/ 389467 h 3251200"/>
                    <a:gd name="connsiteX5" fmla="*/ 19450 w 4151191"/>
                    <a:gd name="connsiteY5" fmla="*/ 533400 h 3251200"/>
                    <a:gd name="connsiteX6" fmla="*/ 19450 w 4151191"/>
                    <a:gd name="connsiteY6" fmla="*/ 550334 h 3251200"/>
                    <a:gd name="connsiteX7" fmla="*/ 2999717 w 4151191"/>
                    <a:gd name="connsiteY7" fmla="*/ 1253067 h 3251200"/>
                    <a:gd name="connsiteX8" fmla="*/ 662917 w 4151191"/>
                    <a:gd name="connsiteY8" fmla="*/ 3251200 h 3251200"/>
                    <a:gd name="connsiteX9" fmla="*/ 4151184 w 4151191"/>
                    <a:gd name="connsiteY9" fmla="*/ 2311400 h 3251200"/>
                    <a:gd name="connsiteX0" fmla="*/ 425850 w 4278191"/>
                    <a:gd name="connsiteY0" fmla="*/ 0 h 3251200"/>
                    <a:gd name="connsiteX1" fmla="*/ 27917 w 4278191"/>
                    <a:gd name="connsiteY1" fmla="*/ 177800 h 3251200"/>
                    <a:gd name="connsiteX2" fmla="*/ 53317 w 4278191"/>
                    <a:gd name="connsiteY2" fmla="*/ 186267 h 3251200"/>
                    <a:gd name="connsiteX3" fmla="*/ 214183 w 4278191"/>
                    <a:gd name="connsiteY3" fmla="*/ 389467 h 3251200"/>
                    <a:gd name="connsiteX4" fmla="*/ 231117 w 4278191"/>
                    <a:gd name="connsiteY4" fmla="*/ 389467 h 3251200"/>
                    <a:gd name="connsiteX5" fmla="*/ 19450 w 4278191"/>
                    <a:gd name="connsiteY5" fmla="*/ 533400 h 3251200"/>
                    <a:gd name="connsiteX6" fmla="*/ 19450 w 4278191"/>
                    <a:gd name="connsiteY6" fmla="*/ 550334 h 3251200"/>
                    <a:gd name="connsiteX7" fmla="*/ 2999717 w 4278191"/>
                    <a:gd name="connsiteY7" fmla="*/ 1253067 h 3251200"/>
                    <a:gd name="connsiteX8" fmla="*/ 662917 w 4278191"/>
                    <a:gd name="connsiteY8" fmla="*/ 3251200 h 3251200"/>
                    <a:gd name="connsiteX9" fmla="*/ 4278184 w 4278191"/>
                    <a:gd name="connsiteY9" fmla="*/ 2243666 h 3251200"/>
                    <a:gd name="connsiteX0" fmla="*/ 425850 w 4543563"/>
                    <a:gd name="connsiteY0" fmla="*/ 0 h 3251200"/>
                    <a:gd name="connsiteX1" fmla="*/ 27917 w 4543563"/>
                    <a:gd name="connsiteY1" fmla="*/ 177800 h 3251200"/>
                    <a:gd name="connsiteX2" fmla="*/ 53317 w 4543563"/>
                    <a:gd name="connsiteY2" fmla="*/ 186267 h 3251200"/>
                    <a:gd name="connsiteX3" fmla="*/ 214183 w 4543563"/>
                    <a:gd name="connsiteY3" fmla="*/ 389467 h 3251200"/>
                    <a:gd name="connsiteX4" fmla="*/ 231117 w 4543563"/>
                    <a:gd name="connsiteY4" fmla="*/ 389467 h 3251200"/>
                    <a:gd name="connsiteX5" fmla="*/ 19450 w 4543563"/>
                    <a:gd name="connsiteY5" fmla="*/ 533400 h 3251200"/>
                    <a:gd name="connsiteX6" fmla="*/ 19450 w 4543563"/>
                    <a:gd name="connsiteY6" fmla="*/ 550334 h 3251200"/>
                    <a:gd name="connsiteX7" fmla="*/ 2999717 w 4543563"/>
                    <a:gd name="connsiteY7" fmla="*/ 1253067 h 3251200"/>
                    <a:gd name="connsiteX8" fmla="*/ 662917 w 4543563"/>
                    <a:gd name="connsiteY8" fmla="*/ 3251200 h 3251200"/>
                    <a:gd name="connsiteX9" fmla="*/ 4278184 w 4543563"/>
                    <a:gd name="connsiteY9" fmla="*/ 2243666 h 3251200"/>
                    <a:gd name="connsiteX10" fmla="*/ 4269717 w 4543563"/>
                    <a:gd name="connsiteY10" fmla="*/ 2226734 h 3251200"/>
                    <a:gd name="connsiteX0" fmla="*/ 425850 w 7868051"/>
                    <a:gd name="connsiteY0" fmla="*/ 0 h 3251200"/>
                    <a:gd name="connsiteX1" fmla="*/ 27917 w 7868051"/>
                    <a:gd name="connsiteY1" fmla="*/ 177800 h 3251200"/>
                    <a:gd name="connsiteX2" fmla="*/ 53317 w 7868051"/>
                    <a:gd name="connsiteY2" fmla="*/ 186267 h 3251200"/>
                    <a:gd name="connsiteX3" fmla="*/ 214183 w 7868051"/>
                    <a:gd name="connsiteY3" fmla="*/ 389467 h 3251200"/>
                    <a:gd name="connsiteX4" fmla="*/ 231117 w 7868051"/>
                    <a:gd name="connsiteY4" fmla="*/ 389467 h 3251200"/>
                    <a:gd name="connsiteX5" fmla="*/ 19450 w 7868051"/>
                    <a:gd name="connsiteY5" fmla="*/ 533400 h 3251200"/>
                    <a:gd name="connsiteX6" fmla="*/ 19450 w 7868051"/>
                    <a:gd name="connsiteY6" fmla="*/ 550334 h 3251200"/>
                    <a:gd name="connsiteX7" fmla="*/ 2999717 w 7868051"/>
                    <a:gd name="connsiteY7" fmla="*/ 1253067 h 3251200"/>
                    <a:gd name="connsiteX8" fmla="*/ 662917 w 7868051"/>
                    <a:gd name="connsiteY8" fmla="*/ 3251200 h 3251200"/>
                    <a:gd name="connsiteX9" fmla="*/ 4278184 w 7868051"/>
                    <a:gd name="connsiteY9" fmla="*/ 2243666 h 3251200"/>
                    <a:gd name="connsiteX10" fmla="*/ 7868051 w 7868051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7868052"/>
                    <a:gd name="connsiteY0" fmla="*/ 0 h 3251200"/>
                    <a:gd name="connsiteX1" fmla="*/ 27917 w 7868052"/>
                    <a:gd name="connsiteY1" fmla="*/ 177800 h 3251200"/>
                    <a:gd name="connsiteX2" fmla="*/ 53317 w 7868052"/>
                    <a:gd name="connsiteY2" fmla="*/ 186267 h 3251200"/>
                    <a:gd name="connsiteX3" fmla="*/ 214183 w 7868052"/>
                    <a:gd name="connsiteY3" fmla="*/ 389467 h 3251200"/>
                    <a:gd name="connsiteX4" fmla="*/ 231117 w 7868052"/>
                    <a:gd name="connsiteY4" fmla="*/ 389467 h 3251200"/>
                    <a:gd name="connsiteX5" fmla="*/ 19450 w 7868052"/>
                    <a:gd name="connsiteY5" fmla="*/ 533400 h 3251200"/>
                    <a:gd name="connsiteX6" fmla="*/ 19450 w 7868052"/>
                    <a:gd name="connsiteY6" fmla="*/ 550334 h 3251200"/>
                    <a:gd name="connsiteX7" fmla="*/ 2999717 w 7868052"/>
                    <a:gd name="connsiteY7" fmla="*/ 1253067 h 3251200"/>
                    <a:gd name="connsiteX8" fmla="*/ 662917 w 7868052"/>
                    <a:gd name="connsiteY8" fmla="*/ 3251200 h 3251200"/>
                    <a:gd name="connsiteX9" fmla="*/ 4278184 w 7868052"/>
                    <a:gd name="connsiteY9" fmla="*/ 2243666 h 3251200"/>
                    <a:gd name="connsiteX10" fmla="*/ 7868051 w 7868052"/>
                    <a:gd name="connsiteY10" fmla="*/ 889000 h 3251200"/>
                    <a:gd name="connsiteX0" fmla="*/ 425850 w 8680852"/>
                    <a:gd name="connsiteY0" fmla="*/ 0 h 3251200"/>
                    <a:gd name="connsiteX1" fmla="*/ 27917 w 8680852"/>
                    <a:gd name="connsiteY1" fmla="*/ 177800 h 3251200"/>
                    <a:gd name="connsiteX2" fmla="*/ 53317 w 8680852"/>
                    <a:gd name="connsiteY2" fmla="*/ 186267 h 3251200"/>
                    <a:gd name="connsiteX3" fmla="*/ 214183 w 8680852"/>
                    <a:gd name="connsiteY3" fmla="*/ 389467 h 3251200"/>
                    <a:gd name="connsiteX4" fmla="*/ 231117 w 8680852"/>
                    <a:gd name="connsiteY4" fmla="*/ 389467 h 3251200"/>
                    <a:gd name="connsiteX5" fmla="*/ 19450 w 8680852"/>
                    <a:gd name="connsiteY5" fmla="*/ 533400 h 3251200"/>
                    <a:gd name="connsiteX6" fmla="*/ 19450 w 8680852"/>
                    <a:gd name="connsiteY6" fmla="*/ 550334 h 3251200"/>
                    <a:gd name="connsiteX7" fmla="*/ 2999717 w 8680852"/>
                    <a:gd name="connsiteY7" fmla="*/ 1253067 h 3251200"/>
                    <a:gd name="connsiteX8" fmla="*/ 662917 w 8680852"/>
                    <a:gd name="connsiteY8" fmla="*/ 3251200 h 3251200"/>
                    <a:gd name="connsiteX9" fmla="*/ 4278184 w 8680852"/>
                    <a:gd name="connsiteY9" fmla="*/ 2243666 h 3251200"/>
                    <a:gd name="connsiteX10" fmla="*/ 8680851 w 8680852"/>
                    <a:gd name="connsiteY10" fmla="*/ 677333 h 3251200"/>
                    <a:gd name="connsiteX0" fmla="*/ 425850 w 9014358"/>
                    <a:gd name="connsiteY0" fmla="*/ 0 h 3251200"/>
                    <a:gd name="connsiteX1" fmla="*/ 27917 w 9014358"/>
                    <a:gd name="connsiteY1" fmla="*/ 177800 h 3251200"/>
                    <a:gd name="connsiteX2" fmla="*/ 53317 w 9014358"/>
                    <a:gd name="connsiteY2" fmla="*/ 186267 h 3251200"/>
                    <a:gd name="connsiteX3" fmla="*/ 214183 w 9014358"/>
                    <a:gd name="connsiteY3" fmla="*/ 389467 h 3251200"/>
                    <a:gd name="connsiteX4" fmla="*/ 231117 w 9014358"/>
                    <a:gd name="connsiteY4" fmla="*/ 389467 h 3251200"/>
                    <a:gd name="connsiteX5" fmla="*/ 19450 w 9014358"/>
                    <a:gd name="connsiteY5" fmla="*/ 533400 h 3251200"/>
                    <a:gd name="connsiteX6" fmla="*/ 19450 w 9014358"/>
                    <a:gd name="connsiteY6" fmla="*/ 550334 h 3251200"/>
                    <a:gd name="connsiteX7" fmla="*/ 2999717 w 9014358"/>
                    <a:gd name="connsiteY7" fmla="*/ 1253067 h 3251200"/>
                    <a:gd name="connsiteX8" fmla="*/ 662917 w 9014358"/>
                    <a:gd name="connsiteY8" fmla="*/ 3251200 h 3251200"/>
                    <a:gd name="connsiteX9" fmla="*/ 4278184 w 9014358"/>
                    <a:gd name="connsiteY9" fmla="*/ 2243666 h 3251200"/>
                    <a:gd name="connsiteX10" fmla="*/ 8680851 w 9014358"/>
                    <a:gd name="connsiteY10" fmla="*/ 677333 h 3251200"/>
                    <a:gd name="connsiteX11" fmla="*/ 8706249 w 9014358"/>
                    <a:gd name="connsiteY11" fmla="*/ 702734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849249"/>
                    <a:gd name="connsiteY0" fmla="*/ 0 h 3251200"/>
                    <a:gd name="connsiteX1" fmla="*/ 27917 w 9849249"/>
                    <a:gd name="connsiteY1" fmla="*/ 177800 h 3251200"/>
                    <a:gd name="connsiteX2" fmla="*/ 53317 w 9849249"/>
                    <a:gd name="connsiteY2" fmla="*/ 186267 h 3251200"/>
                    <a:gd name="connsiteX3" fmla="*/ 214183 w 9849249"/>
                    <a:gd name="connsiteY3" fmla="*/ 389467 h 3251200"/>
                    <a:gd name="connsiteX4" fmla="*/ 231117 w 9849249"/>
                    <a:gd name="connsiteY4" fmla="*/ 389467 h 3251200"/>
                    <a:gd name="connsiteX5" fmla="*/ 19450 w 9849249"/>
                    <a:gd name="connsiteY5" fmla="*/ 533400 h 3251200"/>
                    <a:gd name="connsiteX6" fmla="*/ 19450 w 9849249"/>
                    <a:gd name="connsiteY6" fmla="*/ 550334 h 3251200"/>
                    <a:gd name="connsiteX7" fmla="*/ 2999717 w 9849249"/>
                    <a:gd name="connsiteY7" fmla="*/ 1253067 h 3251200"/>
                    <a:gd name="connsiteX8" fmla="*/ 662917 w 9849249"/>
                    <a:gd name="connsiteY8" fmla="*/ 3251200 h 3251200"/>
                    <a:gd name="connsiteX9" fmla="*/ 4278184 w 9849249"/>
                    <a:gd name="connsiteY9" fmla="*/ 2243666 h 3251200"/>
                    <a:gd name="connsiteX10" fmla="*/ 8680851 w 9849249"/>
                    <a:gd name="connsiteY10" fmla="*/ 677333 h 3251200"/>
                    <a:gd name="connsiteX11" fmla="*/ 9849249 w 9849249"/>
                    <a:gd name="connsiteY11" fmla="*/ 558800 h 3251200"/>
                    <a:gd name="connsiteX0" fmla="*/ 425850 w 9935797"/>
                    <a:gd name="connsiteY0" fmla="*/ 0 h 3251200"/>
                    <a:gd name="connsiteX1" fmla="*/ 27917 w 9935797"/>
                    <a:gd name="connsiteY1" fmla="*/ 177800 h 3251200"/>
                    <a:gd name="connsiteX2" fmla="*/ 53317 w 9935797"/>
                    <a:gd name="connsiteY2" fmla="*/ 186267 h 3251200"/>
                    <a:gd name="connsiteX3" fmla="*/ 214183 w 9935797"/>
                    <a:gd name="connsiteY3" fmla="*/ 389467 h 3251200"/>
                    <a:gd name="connsiteX4" fmla="*/ 231117 w 9935797"/>
                    <a:gd name="connsiteY4" fmla="*/ 389467 h 3251200"/>
                    <a:gd name="connsiteX5" fmla="*/ 19450 w 9935797"/>
                    <a:gd name="connsiteY5" fmla="*/ 533400 h 3251200"/>
                    <a:gd name="connsiteX6" fmla="*/ 19450 w 9935797"/>
                    <a:gd name="connsiteY6" fmla="*/ 550334 h 3251200"/>
                    <a:gd name="connsiteX7" fmla="*/ 2999717 w 9935797"/>
                    <a:gd name="connsiteY7" fmla="*/ 1253067 h 3251200"/>
                    <a:gd name="connsiteX8" fmla="*/ 662917 w 9935797"/>
                    <a:gd name="connsiteY8" fmla="*/ 3251200 h 3251200"/>
                    <a:gd name="connsiteX9" fmla="*/ 4278184 w 9935797"/>
                    <a:gd name="connsiteY9" fmla="*/ 2243666 h 3251200"/>
                    <a:gd name="connsiteX10" fmla="*/ 8680851 w 9935797"/>
                    <a:gd name="connsiteY10" fmla="*/ 677333 h 3251200"/>
                    <a:gd name="connsiteX11" fmla="*/ 9849249 w 9935797"/>
                    <a:gd name="connsiteY11" fmla="*/ 558800 h 3251200"/>
                    <a:gd name="connsiteX12" fmla="*/ 9849249 w 9935797"/>
                    <a:gd name="connsiteY12" fmla="*/ 592667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9849249 w 9942911"/>
                    <a:gd name="connsiteY13" fmla="*/ 2709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9942911"/>
                    <a:gd name="connsiteY0" fmla="*/ 0 h 3251200"/>
                    <a:gd name="connsiteX1" fmla="*/ 27917 w 9942911"/>
                    <a:gd name="connsiteY1" fmla="*/ 177800 h 3251200"/>
                    <a:gd name="connsiteX2" fmla="*/ 53317 w 9942911"/>
                    <a:gd name="connsiteY2" fmla="*/ 186267 h 3251200"/>
                    <a:gd name="connsiteX3" fmla="*/ 214183 w 9942911"/>
                    <a:gd name="connsiteY3" fmla="*/ 389467 h 3251200"/>
                    <a:gd name="connsiteX4" fmla="*/ 231117 w 9942911"/>
                    <a:gd name="connsiteY4" fmla="*/ 389467 h 3251200"/>
                    <a:gd name="connsiteX5" fmla="*/ 19450 w 9942911"/>
                    <a:gd name="connsiteY5" fmla="*/ 533400 h 3251200"/>
                    <a:gd name="connsiteX6" fmla="*/ 19450 w 9942911"/>
                    <a:gd name="connsiteY6" fmla="*/ 550334 h 3251200"/>
                    <a:gd name="connsiteX7" fmla="*/ 2999717 w 9942911"/>
                    <a:gd name="connsiteY7" fmla="*/ 1253067 h 3251200"/>
                    <a:gd name="connsiteX8" fmla="*/ 662917 w 9942911"/>
                    <a:gd name="connsiteY8" fmla="*/ 3251200 h 3251200"/>
                    <a:gd name="connsiteX9" fmla="*/ 4278184 w 9942911"/>
                    <a:gd name="connsiteY9" fmla="*/ 2243666 h 3251200"/>
                    <a:gd name="connsiteX10" fmla="*/ 8680851 w 9942911"/>
                    <a:gd name="connsiteY10" fmla="*/ 677333 h 3251200"/>
                    <a:gd name="connsiteX11" fmla="*/ 9849249 w 9942911"/>
                    <a:gd name="connsiteY11" fmla="*/ 558800 h 3251200"/>
                    <a:gd name="connsiteX12" fmla="*/ 9874649 w 9942911"/>
                    <a:gd name="connsiteY12" fmla="*/ 304800 h 3251200"/>
                    <a:gd name="connsiteX13" fmla="*/ 8689316 w 9942911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8697781 w 10213436"/>
                    <a:gd name="connsiteY14" fmla="*/ 321734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0" fmla="*/ 425850 w 10213436"/>
                    <a:gd name="connsiteY0" fmla="*/ 0 h 3251200"/>
                    <a:gd name="connsiteX1" fmla="*/ 27917 w 10213436"/>
                    <a:gd name="connsiteY1" fmla="*/ 177800 h 3251200"/>
                    <a:gd name="connsiteX2" fmla="*/ 53317 w 10213436"/>
                    <a:gd name="connsiteY2" fmla="*/ 186267 h 3251200"/>
                    <a:gd name="connsiteX3" fmla="*/ 214183 w 10213436"/>
                    <a:gd name="connsiteY3" fmla="*/ 389467 h 3251200"/>
                    <a:gd name="connsiteX4" fmla="*/ 231117 w 10213436"/>
                    <a:gd name="connsiteY4" fmla="*/ 389467 h 3251200"/>
                    <a:gd name="connsiteX5" fmla="*/ 19450 w 10213436"/>
                    <a:gd name="connsiteY5" fmla="*/ 533400 h 3251200"/>
                    <a:gd name="connsiteX6" fmla="*/ 19450 w 10213436"/>
                    <a:gd name="connsiteY6" fmla="*/ 550334 h 3251200"/>
                    <a:gd name="connsiteX7" fmla="*/ 2999717 w 10213436"/>
                    <a:gd name="connsiteY7" fmla="*/ 1253067 h 3251200"/>
                    <a:gd name="connsiteX8" fmla="*/ 662917 w 10213436"/>
                    <a:gd name="connsiteY8" fmla="*/ 3251200 h 3251200"/>
                    <a:gd name="connsiteX9" fmla="*/ 4278184 w 10213436"/>
                    <a:gd name="connsiteY9" fmla="*/ 2243666 h 3251200"/>
                    <a:gd name="connsiteX10" fmla="*/ 8680851 w 10213436"/>
                    <a:gd name="connsiteY10" fmla="*/ 677333 h 3251200"/>
                    <a:gd name="connsiteX11" fmla="*/ 9849249 w 10213436"/>
                    <a:gd name="connsiteY11" fmla="*/ 558800 h 3251200"/>
                    <a:gd name="connsiteX12" fmla="*/ 9874649 w 10213436"/>
                    <a:gd name="connsiteY12" fmla="*/ 304800 h 3251200"/>
                    <a:gd name="connsiteX13" fmla="*/ 8689316 w 10213436"/>
                    <a:gd name="connsiteY13" fmla="*/ 347134 h 3251200"/>
                    <a:gd name="connsiteX14" fmla="*/ 6140847 w 10213436"/>
                    <a:gd name="connsiteY14" fmla="*/ 567268 h 3251200"/>
                    <a:gd name="connsiteX15" fmla="*/ 6115448 w 10213436"/>
                    <a:gd name="connsiteY15" fmla="*/ 575734 h 3251200"/>
                    <a:gd name="connsiteX0" fmla="*/ 425850 w 10213436"/>
                    <a:gd name="connsiteY0" fmla="*/ 203201 h 3454401"/>
                    <a:gd name="connsiteX1" fmla="*/ 27917 w 10213436"/>
                    <a:gd name="connsiteY1" fmla="*/ 381001 h 3454401"/>
                    <a:gd name="connsiteX2" fmla="*/ 53317 w 10213436"/>
                    <a:gd name="connsiteY2" fmla="*/ 389468 h 3454401"/>
                    <a:gd name="connsiteX3" fmla="*/ 214183 w 10213436"/>
                    <a:gd name="connsiteY3" fmla="*/ 592668 h 3454401"/>
                    <a:gd name="connsiteX4" fmla="*/ 231117 w 10213436"/>
                    <a:gd name="connsiteY4" fmla="*/ 592668 h 3454401"/>
                    <a:gd name="connsiteX5" fmla="*/ 19450 w 10213436"/>
                    <a:gd name="connsiteY5" fmla="*/ 736601 h 3454401"/>
                    <a:gd name="connsiteX6" fmla="*/ 19450 w 10213436"/>
                    <a:gd name="connsiteY6" fmla="*/ 753535 h 3454401"/>
                    <a:gd name="connsiteX7" fmla="*/ 2999717 w 10213436"/>
                    <a:gd name="connsiteY7" fmla="*/ 1456268 h 3454401"/>
                    <a:gd name="connsiteX8" fmla="*/ 662917 w 10213436"/>
                    <a:gd name="connsiteY8" fmla="*/ 3454401 h 3454401"/>
                    <a:gd name="connsiteX9" fmla="*/ 4278184 w 10213436"/>
                    <a:gd name="connsiteY9" fmla="*/ 2446867 h 3454401"/>
                    <a:gd name="connsiteX10" fmla="*/ 8680851 w 10213436"/>
                    <a:gd name="connsiteY10" fmla="*/ 880534 h 3454401"/>
                    <a:gd name="connsiteX11" fmla="*/ 9849249 w 10213436"/>
                    <a:gd name="connsiteY11" fmla="*/ 762001 h 3454401"/>
                    <a:gd name="connsiteX12" fmla="*/ 9874649 w 10213436"/>
                    <a:gd name="connsiteY12" fmla="*/ 508001 h 3454401"/>
                    <a:gd name="connsiteX13" fmla="*/ 8689316 w 10213436"/>
                    <a:gd name="connsiteY13" fmla="*/ 550335 h 3454401"/>
                    <a:gd name="connsiteX14" fmla="*/ 6140847 w 10213436"/>
                    <a:gd name="connsiteY14" fmla="*/ 770469 h 3454401"/>
                    <a:gd name="connsiteX15" fmla="*/ 2711848 w 10213436"/>
                    <a:gd name="connsiteY15" fmla="*/ 2 h 3454401"/>
                    <a:gd name="connsiteX0" fmla="*/ 425850 w 10213436"/>
                    <a:gd name="connsiteY0" fmla="*/ 262760 h 3513960"/>
                    <a:gd name="connsiteX1" fmla="*/ 27917 w 10213436"/>
                    <a:gd name="connsiteY1" fmla="*/ 440560 h 3513960"/>
                    <a:gd name="connsiteX2" fmla="*/ 53317 w 10213436"/>
                    <a:gd name="connsiteY2" fmla="*/ 449027 h 3513960"/>
                    <a:gd name="connsiteX3" fmla="*/ 214183 w 10213436"/>
                    <a:gd name="connsiteY3" fmla="*/ 652227 h 3513960"/>
                    <a:gd name="connsiteX4" fmla="*/ 231117 w 10213436"/>
                    <a:gd name="connsiteY4" fmla="*/ 652227 h 3513960"/>
                    <a:gd name="connsiteX5" fmla="*/ 19450 w 10213436"/>
                    <a:gd name="connsiteY5" fmla="*/ 796160 h 3513960"/>
                    <a:gd name="connsiteX6" fmla="*/ 19450 w 10213436"/>
                    <a:gd name="connsiteY6" fmla="*/ 813094 h 3513960"/>
                    <a:gd name="connsiteX7" fmla="*/ 2999717 w 10213436"/>
                    <a:gd name="connsiteY7" fmla="*/ 1515827 h 3513960"/>
                    <a:gd name="connsiteX8" fmla="*/ 662917 w 10213436"/>
                    <a:gd name="connsiteY8" fmla="*/ 3513960 h 3513960"/>
                    <a:gd name="connsiteX9" fmla="*/ 4278184 w 10213436"/>
                    <a:gd name="connsiteY9" fmla="*/ 2506426 h 3513960"/>
                    <a:gd name="connsiteX10" fmla="*/ 8680851 w 10213436"/>
                    <a:gd name="connsiteY10" fmla="*/ 940093 h 3513960"/>
                    <a:gd name="connsiteX11" fmla="*/ 9849249 w 10213436"/>
                    <a:gd name="connsiteY11" fmla="*/ 821560 h 3513960"/>
                    <a:gd name="connsiteX12" fmla="*/ 9874649 w 10213436"/>
                    <a:gd name="connsiteY12" fmla="*/ 567560 h 3513960"/>
                    <a:gd name="connsiteX13" fmla="*/ 8689316 w 10213436"/>
                    <a:gd name="connsiteY13" fmla="*/ 609894 h 3513960"/>
                    <a:gd name="connsiteX14" fmla="*/ 6140847 w 10213436"/>
                    <a:gd name="connsiteY14" fmla="*/ 830028 h 3513960"/>
                    <a:gd name="connsiteX15" fmla="*/ 2711848 w 10213436"/>
                    <a:gd name="connsiteY15" fmla="*/ 59561 h 3513960"/>
                    <a:gd name="connsiteX16" fmla="*/ 2720315 w 10213436"/>
                    <a:gd name="connsiteY16" fmla="*/ 51095 h 3513960"/>
                    <a:gd name="connsiteX0" fmla="*/ 457203 w 10244789"/>
                    <a:gd name="connsiteY0" fmla="*/ 242543 h 3493743"/>
                    <a:gd name="connsiteX1" fmla="*/ 59270 w 10244789"/>
                    <a:gd name="connsiteY1" fmla="*/ 420343 h 3493743"/>
                    <a:gd name="connsiteX2" fmla="*/ 84670 w 10244789"/>
                    <a:gd name="connsiteY2" fmla="*/ 428810 h 3493743"/>
                    <a:gd name="connsiteX3" fmla="*/ 245536 w 10244789"/>
                    <a:gd name="connsiteY3" fmla="*/ 632010 h 3493743"/>
                    <a:gd name="connsiteX4" fmla="*/ 262470 w 10244789"/>
                    <a:gd name="connsiteY4" fmla="*/ 632010 h 3493743"/>
                    <a:gd name="connsiteX5" fmla="*/ 50803 w 10244789"/>
                    <a:gd name="connsiteY5" fmla="*/ 775943 h 3493743"/>
                    <a:gd name="connsiteX6" fmla="*/ 50803 w 10244789"/>
                    <a:gd name="connsiteY6" fmla="*/ 792877 h 3493743"/>
                    <a:gd name="connsiteX7" fmla="*/ 3031070 w 10244789"/>
                    <a:gd name="connsiteY7" fmla="*/ 1495610 h 3493743"/>
                    <a:gd name="connsiteX8" fmla="*/ 694270 w 10244789"/>
                    <a:gd name="connsiteY8" fmla="*/ 3493743 h 3493743"/>
                    <a:gd name="connsiteX9" fmla="*/ 4309537 w 10244789"/>
                    <a:gd name="connsiteY9" fmla="*/ 2486209 h 3493743"/>
                    <a:gd name="connsiteX10" fmla="*/ 8712204 w 10244789"/>
                    <a:gd name="connsiteY10" fmla="*/ 919876 h 3493743"/>
                    <a:gd name="connsiteX11" fmla="*/ 9880602 w 10244789"/>
                    <a:gd name="connsiteY11" fmla="*/ 801343 h 3493743"/>
                    <a:gd name="connsiteX12" fmla="*/ 9906002 w 10244789"/>
                    <a:gd name="connsiteY12" fmla="*/ 547343 h 3493743"/>
                    <a:gd name="connsiteX13" fmla="*/ 8720669 w 10244789"/>
                    <a:gd name="connsiteY13" fmla="*/ 589677 h 3493743"/>
                    <a:gd name="connsiteX14" fmla="*/ 6172200 w 10244789"/>
                    <a:gd name="connsiteY14" fmla="*/ 809811 h 3493743"/>
                    <a:gd name="connsiteX15" fmla="*/ 2743201 w 10244789"/>
                    <a:gd name="connsiteY15" fmla="*/ 39344 h 3493743"/>
                    <a:gd name="connsiteX16" fmla="*/ 1 w 10244789"/>
                    <a:gd name="connsiteY16" fmla="*/ 140945 h 3493743"/>
                    <a:gd name="connsiteX0" fmla="*/ 667844 w 10455430"/>
                    <a:gd name="connsiteY0" fmla="*/ 242543 h 3493743"/>
                    <a:gd name="connsiteX1" fmla="*/ 269911 w 10455430"/>
                    <a:gd name="connsiteY1" fmla="*/ 420343 h 3493743"/>
                    <a:gd name="connsiteX2" fmla="*/ 295311 w 10455430"/>
                    <a:gd name="connsiteY2" fmla="*/ 428810 h 3493743"/>
                    <a:gd name="connsiteX3" fmla="*/ 456177 w 10455430"/>
                    <a:gd name="connsiteY3" fmla="*/ 632010 h 3493743"/>
                    <a:gd name="connsiteX4" fmla="*/ 473111 w 10455430"/>
                    <a:gd name="connsiteY4" fmla="*/ 632010 h 3493743"/>
                    <a:gd name="connsiteX5" fmla="*/ 261444 w 10455430"/>
                    <a:gd name="connsiteY5" fmla="*/ 775943 h 3493743"/>
                    <a:gd name="connsiteX6" fmla="*/ 261444 w 10455430"/>
                    <a:gd name="connsiteY6" fmla="*/ 792877 h 3493743"/>
                    <a:gd name="connsiteX7" fmla="*/ 3241711 w 10455430"/>
                    <a:gd name="connsiteY7" fmla="*/ 1495610 h 3493743"/>
                    <a:gd name="connsiteX8" fmla="*/ 904911 w 10455430"/>
                    <a:gd name="connsiteY8" fmla="*/ 3493743 h 3493743"/>
                    <a:gd name="connsiteX9" fmla="*/ 4520178 w 10455430"/>
                    <a:gd name="connsiteY9" fmla="*/ 2486209 h 3493743"/>
                    <a:gd name="connsiteX10" fmla="*/ 8922845 w 10455430"/>
                    <a:gd name="connsiteY10" fmla="*/ 919876 h 3493743"/>
                    <a:gd name="connsiteX11" fmla="*/ 10091243 w 10455430"/>
                    <a:gd name="connsiteY11" fmla="*/ 801343 h 3493743"/>
                    <a:gd name="connsiteX12" fmla="*/ 10116643 w 10455430"/>
                    <a:gd name="connsiteY12" fmla="*/ 547343 h 3493743"/>
                    <a:gd name="connsiteX13" fmla="*/ 8931310 w 10455430"/>
                    <a:gd name="connsiteY13" fmla="*/ 589677 h 3493743"/>
                    <a:gd name="connsiteX14" fmla="*/ 6382841 w 10455430"/>
                    <a:gd name="connsiteY14" fmla="*/ 809811 h 3493743"/>
                    <a:gd name="connsiteX15" fmla="*/ 2953842 w 10455430"/>
                    <a:gd name="connsiteY15" fmla="*/ 39344 h 3493743"/>
                    <a:gd name="connsiteX16" fmla="*/ 210642 w 10455430"/>
                    <a:gd name="connsiteY16" fmla="*/ 140945 h 3493743"/>
                    <a:gd name="connsiteX17" fmla="*/ 185243 w 10455430"/>
                    <a:gd name="connsiteY17" fmla="*/ 115544 h 3493743"/>
                    <a:gd name="connsiteX0" fmla="*/ 585462 w 10373048"/>
                    <a:gd name="connsiteY0" fmla="*/ 242543 h 3493743"/>
                    <a:gd name="connsiteX1" fmla="*/ 187529 w 10373048"/>
                    <a:gd name="connsiteY1" fmla="*/ 420343 h 3493743"/>
                    <a:gd name="connsiteX2" fmla="*/ 212929 w 10373048"/>
                    <a:gd name="connsiteY2" fmla="*/ 428810 h 3493743"/>
                    <a:gd name="connsiteX3" fmla="*/ 373795 w 10373048"/>
                    <a:gd name="connsiteY3" fmla="*/ 632010 h 3493743"/>
                    <a:gd name="connsiteX4" fmla="*/ 390729 w 10373048"/>
                    <a:gd name="connsiteY4" fmla="*/ 632010 h 3493743"/>
                    <a:gd name="connsiteX5" fmla="*/ 179062 w 10373048"/>
                    <a:gd name="connsiteY5" fmla="*/ 775943 h 3493743"/>
                    <a:gd name="connsiteX6" fmla="*/ 179062 w 10373048"/>
                    <a:gd name="connsiteY6" fmla="*/ 792877 h 3493743"/>
                    <a:gd name="connsiteX7" fmla="*/ 3159329 w 10373048"/>
                    <a:gd name="connsiteY7" fmla="*/ 1495610 h 3493743"/>
                    <a:gd name="connsiteX8" fmla="*/ 822529 w 10373048"/>
                    <a:gd name="connsiteY8" fmla="*/ 3493743 h 3493743"/>
                    <a:gd name="connsiteX9" fmla="*/ 4437796 w 10373048"/>
                    <a:gd name="connsiteY9" fmla="*/ 2486209 h 3493743"/>
                    <a:gd name="connsiteX10" fmla="*/ 8840463 w 10373048"/>
                    <a:gd name="connsiteY10" fmla="*/ 919876 h 3493743"/>
                    <a:gd name="connsiteX11" fmla="*/ 10008861 w 10373048"/>
                    <a:gd name="connsiteY11" fmla="*/ 801343 h 3493743"/>
                    <a:gd name="connsiteX12" fmla="*/ 10034261 w 10373048"/>
                    <a:gd name="connsiteY12" fmla="*/ 547343 h 3493743"/>
                    <a:gd name="connsiteX13" fmla="*/ 8848928 w 10373048"/>
                    <a:gd name="connsiteY13" fmla="*/ 589677 h 3493743"/>
                    <a:gd name="connsiteX14" fmla="*/ 6300459 w 10373048"/>
                    <a:gd name="connsiteY14" fmla="*/ 809811 h 3493743"/>
                    <a:gd name="connsiteX15" fmla="*/ 2871460 w 10373048"/>
                    <a:gd name="connsiteY15" fmla="*/ 39344 h 3493743"/>
                    <a:gd name="connsiteX16" fmla="*/ 128260 w 10373048"/>
                    <a:gd name="connsiteY16" fmla="*/ 140945 h 3493743"/>
                    <a:gd name="connsiteX17" fmla="*/ 593928 w 10373048"/>
                    <a:gd name="connsiteY17" fmla="*/ 234077 h 3493743"/>
                    <a:gd name="connsiteX0" fmla="*/ 457204 w 10244790"/>
                    <a:gd name="connsiteY0" fmla="*/ 242543 h 3493743"/>
                    <a:gd name="connsiteX1" fmla="*/ 59271 w 10244790"/>
                    <a:gd name="connsiteY1" fmla="*/ 420343 h 3493743"/>
                    <a:gd name="connsiteX2" fmla="*/ 84671 w 10244790"/>
                    <a:gd name="connsiteY2" fmla="*/ 428810 h 3493743"/>
                    <a:gd name="connsiteX3" fmla="*/ 245537 w 10244790"/>
                    <a:gd name="connsiteY3" fmla="*/ 632010 h 3493743"/>
                    <a:gd name="connsiteX4" fmla="*/ 262471 w 10244790"/>
                    <a:gd name="connsiteY4" fmla="*/ 632010 h 3493743"/>
                    <a:gd name="connsiteX5" fmla="*/ 50804 w 10244790"/>
                    <a:gd name="connsiteY5" fmla="*/ 775943 h 3493743"/>
                    <a:gd name="connsiteX6" fmla="*/ 50804 w 10244790"/>
                    <a:gd name="connsiteY6" fmla="*/ 792877 h 3493743"/>
                    <a:gd name="connsiteX7" fmla="*/ 3031071 w 10244790"/>
                    <a:gd name="connsiteY7" fmla="*/ 1495610 h 3493743"/>
                    <a:gd name="connsiteX8" fmla="*/ 694271 w 10244790"/>
                    <a:gd name="connsiteY8" fmla="*/ 3493743 h 3493743"/>
                    <a:gd name="connsiteX9" fmla="*/ 4309538 w 10244790"/>
                    <a:gd name="connsiteY9" fmla="*/ 2486209 h 3493743"/>
                    <a:gd name="connsiteX10" fmla="*/ 8712205 w 10244790"/>
                    <a:gd name="connsiteY10" fmla="*/ 919876 h 3493743"/>
                    <a:gd name="connsiteX11" fmla="*/ 9880603 w 10244790"/>
                    <a:gd name="connsiteY11" fmla="*/ 801343 h 3493743"/>
                    <a:gd name="connsiteX12" fmla="*/ 9906003 w 10244790"/>
                    <a:gd name="connsiteY12" fmla="*/ 547343 h 3493743"/>
                    <a:gd name="connsiteX13" fmla="*/ 8720670 w 10244790"/>
                    <a:gd name="connsiteY13" fmla="*/ 589677 h 3493743"/>
                    <a:gd name="connsiteX14" fmla="*/ 6172201 w 10244790"/>
                    <a:gd name="connsiteY14" fmla="*/ 809811 h 3493743"/>
                    <a:gd name="connsiteX15" fmla="*/ 2743202 w 10244790"/>
                    <a:gd name="connsiteY15" fmla="*/ 39344 h 3493743"/>
                    <a:gd name="connsiteX16" fmla="*/ 2 w 10244790"/>
                    <a:gd name="connsiteY16" fmla="*/ 140945 h 3493743"/>
                    <a:gd name="connsiteX17" fmla="*/ 465670 w 10244790"/>
                    <a:gd name="connsiteY17" fmla="*/ 234077 h 3493743"/>
                    <a:gd name="connsiteX0" fmla="*/ 457204 w 10244790"/>
                    <a:gd name="connsiteY0" fmla="*/ 209330 h 3460530"/>
                    <a:gd name="connsiteX1" fmla="*/ 59271 w 10244790"/>
                    <a:gd name="connsiteY1" fmla="*/ 387130 h 3460530"/>
                    <a:gd name="connsiteX2" fmla="*/ 84671 w 10244790"/>
                    <a:gd name="connsiteY2" fmla="*/ 395597 h 3460530"/>
                    <a:gd name="connsiteX3" fmla="*/ 245537 w 10244790"/>
                    <a:gd name="connsiteY3" fmla="*/ 598797 h 3460530"/>
                    <a:gd name="connsiteX4" fmla="*/ 262471 w 10244790"/>
                    <a:gd name="connsiteY4" fmla="*/ 598797 h 3460530"/>
                    <a:gd name="connsiteX5" fmla="*/ 50804 w 10244790"/>
                    <a:gd name="connsiteY5" fmla="*/ 742730 h 3460530"/>
                    <a:gd name="connsiteX6" fmla="*/ 50804 w 10244790"/>
                    <a:gd name="connsiteY6" fmla="*/ 759664 h 3460530"/>
                    <a:gd name="connsiteX7" fmla="*/ 3031071 w 10244790"/>
                    <a:gd name="connsiteY7" fmla="*/ 1462397 h 3460530"/>
                    <a:gd name="connsiteX8" fmla="*/ 694271 w 10244790"/>
                    <a:gd name="connsiteY8" fmla="*/ 3460530 h 3460530"/>
                    <a:gd name="connsiteX9" fmla="*/ 4309538 w 10244790"/>
                    <a:gd name="connsiteY9" fmla="*/ 2452996 h 3460530"/>
                    <a:gd name="connsiteX10" fmla="*/ 8712205 w 10244790"/>
                    <a:gd name="connsiteY10" fmla="*/ 886663 h 3460530"/>
                    <a:gd name="connsiteX11" fmla="*/ 9880603 w 10244790"/>
                    <a:gd name="connsiteY11" fmla="*/ 768130 h 3460530"/>
                    <a:gd name="connsiteX12" fmla="*/ 9906003 w 10244790"/>
                    <a:gd name="connsiteY12" fmla="*/ 514130 h 3460530"/>
                    <a:gd name="connsiteX13" fmla="*/ 8720670 w 10244790"/>
                    <a:gd name="connsiteY13" fmla="*/ 556464 h 3460530"/>
                    <a:gd name="connsiteX14" fmla="*/ 6172201 w 10244790"/>
                    <a:gd name="connsiteY14" fmla="*/ 776598 h 3460530"/>
                    <a:gd name="connsiteX15" fmla="*/ 2743202 w 10244790"/>
                    <a:gd name="connsiteY15" fmla="*/ 6131 h 3460530"/>
                    <a:gd name="connsiteX16" fmla="*/ 2 w 10244790"/>
                    <a:gd name="connsiteY16" fmla="*/ 107732 h 3460530"/>
                    <a:gd name="connsiteX17" fmla="*/ 465670 w 10244790"/>
                    <a:gd name="connsiteY17" fmla="*/ 200864 h 3460530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6247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256121 w 10244790"/>
                    <a:gd name="connsiteY4" fmla="*/ 574513 h 3436246"/>
                    <a:gd name="connsiteX5" fmla="*/ 50804 w 10244790"/>
                    <a:gd name="connsiteY5" fmla="*/ 718446 h 3436246"/>
                    <a:gd name="connsiteX6" fmla="*/ 50804 w 10244790"/>
                    <a:gd name="connsiteY6" fmla="*/ 735380 h 3436246"/>
                    <a:gd name="connsiteX7" fmla="*/ 3031071 w 10244790"/>
                    <a:gd name="connsiteY7" fmla="*/ 1438113 h 3436246"/>
                    <a:gd name="connsiteX8" fmla="*/ 694271 w 10244790"/>
                    <a:gd name="connsiteY8" fmla="*/ 3436246 h 3436246"/>
                    <a:gd name="connsiteX9" fmla="*/ 4309538 w 10244790"/>
                    <a:gd name="connsiteY9" fmla="*/ 2428712 h 3436246"/>
                    <a:gd name="connsiteX10" fmla="*/ 8712205 w 10244790"/>
                    <a:gd name="connsiteY10" fmla="*/ 862379 h 3436246"/>
                    <a:gd name="connsiteX11" fmla="*/ 9880603 w 10244790"/>
                    <a:gd name="connsiteY11" fmla="*/ 743846 h 3436246"/>
                    <a:gd name="connsiteX12" fmla="*/ 9906003 w 10244790"/>
                    <a:gd name="connsiteY12" fmla="*/ 489846 h 3436246"/>
                    <a:gd name="connsiteX13" fmla="*/ 8720670 w 10244790"/>
                    <a:gd name="connsiteY13" fmla="*/ 532180 h 3436246"/>
                    <a:gd name="connsiteX14" fmla="*/ 6172201 w 10244790"/>
                    <a:gd name="connsiteY14" fmla="*/ 752314 h 3436246"/>
                    <a:gd name="connsiteX15" fmla="*/ 2726269 w 10244790"/>
                    <a:gd name="connsiteY15" fmla="*/ 7247 h 3436246"/>
                    <a:gd name="connsiteX16" fmla="*/ 2 w 10244790"/>
                    <a:gd name="connsiteY16" fmla="*/ 83448 h 3436246"/>
                    <a:gd name="connsiteX17" fmla="*/ 465670 w 10244790"/>
                    <a:gd name="connsiteY17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50804 w 10244790"/>
                    <a:gd name="connsiteY5" fmla="*/ 735380 h 3436246"/>
                    <a:gd name="connsiteX6" fmla="*/ 3031071 w 10244790"/>
                    <a:gd name="connsiteY6" fmla="*/ 1438113 h 3436246"/>
                    <a:gd name="connsiteX7" fmla="*/ 694271 w 10244790"/>
                    <a:gd name="connsiteY7" fmla="*/ 3436246 h 3436246"/>
                    <a:gd name="connsiteX8" fmla="*/ 4309538 w 10244790"/>
                    <a:gd name="connsiteY8" fmla="*/ 2428712 h 3436246"/>
                    <a:gd name="connsiteX9" fmla="*/ 8712205 w 10244790"/>
                    <a:gd name="connsiteY9" fmla="*/ 862379 h 3436246"/>
                    <a:gd name="connsiteX10" fmla="*/ 9880603 w 10244790"/>
                    <a:gd name="connsiteY10" fmla="*/ 743846 h 3436246"/>
                    <a:gd name="connsiteX11" fmla="*/ 9906003 w 10244790"/>
                    <a:gd name="connsiteY11" fmla="*/ 489846 h 3436246"/>
                    <a:gd name="connsiteX12" fmla="*/ 8720670 w 10244790"/>
                    <a:gd name="connsiteY12" fmla="*/ 532180 h 3436246"/>
                    <a:gd name="connsiteX13" fmla="*/ 6172201 w 10244790"/>
                    <a:gd name="connsiteY13" fmla="*/ 752314 h 3436246"/>
                    <a:gd name="connsiteX14" fmla="*/ 2726269 w 10244790"/>
                    <a:gd name="connsiteY14" fmla="*/ 7247 h 3436246"/>
                    <a:gd name="connsiteX15" fmla="*/ 2 w 10244790"/>
                    <a:gd name="connsiteY15" fmla="*/ 83448 h 3436246"/>
                    <a:gd name="connsiteX16" fmla="*/ 465670 w 10244790"/>
                    <a:gd name="connsiteY16" fmla="*/ 176580 h 3436246"/>
                    <a:gd name="connsiteX0" fmla="*/ 571019 w 10358605"/>
                    <a:gd name="connsiteY0" fmla="*/ 185046 h 3436246"/>
                    <a:gd name="connsiteX1" fmla="*/ 173086 w 10358605"/>
                    <a:gd name="connsiteY1" fmla="*/ 362846 h 3436246"/>
                    <a:gd name="connsiteX2" fmla="*/ 198486 w 10358605"/>
                    <a:gd name="connsiteY2" fmla="*/ 371313 h 3436246"/>
                    <a:gd name="connsiteX3" fmla="*/ 359352 w 10358605"/>
                    <a:gd name="connsiteY3" fmla="*/ 574513 h 3436246"/>
                    <a:gd name="connsiteX4" fmla="*/ 164619 w 10358605"/>
                    <a:gd name="connsiteY4" fmla="*/ 718446 h 3436246"/>
                    <a:gd name="connsiteX5" fmla="*/ 3144886 w 10358605"/>
                    <a:gd name="connsiteY5" fmla="*/ 1438113 h 3436246"/>
                    <a:gd name="connsiteX6" fmla="*/ 808086 w 10358605"/>
                    <a:gd name="connsiteY6" fmla="*/ 3436246 h 3436246"/>
                    <a:gd name="connsiteX7" fmla="*/ 4423353 w 10358605"/>
                    <a:gd name="connsiteY7" fmla="*/ 2428712 h 3436246"/>
                    <a:gd name="connsiteX8" fmla="*/ 8826020 w 10358605"/>
                    <a:gd name="connsiteY8" fmla="*/ 862379 h 3436246"/>
                    <a:gd name="connsiteX9" fmla="*/ 9994418 w 10358605"/>
                    <a:gd name="connsiteY9" fmla="*/ 743846 h 3436246"/>
                    <a:gd name="connsiteX10" fmla="*/ 10019818 w 10358605"/>
                    <a:gd name="connsiteY10" fmla="*/ 489846 h 3436246"/>
                    <a:gd name="connsiteX11" fmla="*/ 8834485 w 10358605"/>
                    <a:gd name="connsiteY11" fmla="*/ 532180 h 3436246"/>
                    <a:gd name="connsiteX12" fmla="*/ 6286016 w 10358605"/>
                    <a:gd name="connsiteY12" fmla="*/ 752314 h 3436246"/>
                    <a:gd name="connsiteX13" fmla="*/ 2840084 w 10358605"/>
                    <a:gd name="connsiteY13" fmla="*/ 7247 h 3436246"/>
                    <a:gd name="connsiteX14" fmla="*/ 113817 w 10358605"/>
                    <a:gd name="connsiteY14" fmla="*/ 83448 h 3436246"/>
                    <a:gd name="connsiteX15" fmla="*/ 579485 w 10358605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59271 w 10244790"/>
                    <a:gd name="connsiteY1" fmla="*/ 362846 h 3436246"/>
                    <a:gd name="connsiteX2" fmla="*/ 84671 w 10244790"/>
                    <a:gd name="connsiteY2" fmla="*/ 371313 h 3436246"/>
                    <a:gd name="connsiteX3" fmla="*/ 245537 w 10244790"/>
                    <a:gd name="connsiteY3" fmla="*/ 574513 h 3436246"/>
                    <a:gd name="connsiteX4" fmla="*/ 50804 w 10244790"/>
                    <a:gd name="connsiteY4" fmla="*/ 718446 h 3436246"/>
                    <a:gd name="connsiteX5" fmla="*/ 3031071 w 10244790"/>
                    <a:gd name="connsiteY5" fmla="*/ 1438113 h 3436246"/>
                    <a:gd name="connsiteX6" fmla="*/ 694271 w 10244790"/>
                    <a:gd name="connsiteY6" fmla="*/ 3436246 h 3436246"/>
                    <a:gd name="connsiteX7" fmla="*/ 4309538 w 10244790"/>
                    <a:gd name="connsiteY7" fmla="*/ 2428712 h 3436246"/>
                    <a:gd name="connsiteX8" fmla="*/ 8712205 w 10244790"/>
                    <a:gd name="connsiteY8" fmla="*/ 862379 h 3436246"/>
                    <a:gd name="connsiteX9" fmla="*/ 9880603 w 10244790"/>
                    <a:gd name="connsiteY9" fmla="*/ 743846 h 3436246"/>
                    <a:gd name="connsiteX10" fmla="*/ 9906003 w 10244790"/>
                    <a:gd name="connsiteY10" fmla="*/ 489846 h 3436246"/>
                    <a:gd name="connsiteX11" fmla="*/ 8720670 w 10244790"/>
                    <a:gd name="connsiteY11" fmla="*/ 532180 h 3436246"/>
                    <a:gd name="connsiteX12" fmla="*/ 6172201 w 10244790"/>
                    <a:gd name="connsiteY12" fmla="*/ 752314 h 3436246"/>
                    <a:gd name="connsiteX13" fmla="*/ 2726269 w 10244790"/>
                    <a:gd name="connsiteY13" fmla="*/ 7247 h 3436246"/>
                    <a:gd name="connsiteX14" fmla="*/ 2 w 10244790"/>
                    <a:gd name="connsiteY14" fmla="*/ 83448 h 3436246"/>
                    <a:gd name="connsiteX15" fmla="*/ 465670 w 10244790"/>
                    <a:gd name="connsiteY15" fmla="*/ 176580 h 3436246"/>
                    <a:gd name="connsiteX0" fmla="*/ 457204 w 10244790"/>
                    <a:gd name="connsiteY0" fmla="*/ 185046 h 3436246"/>
                    <a:gd name="connsiteX1" fmla="*/ 84671 w 10244790"/>
                    <a:gd name="connsiteY1" fmla="*/ 371313 h 3436246"/>
                    <a:gd name="connsiteX2" fmla="*/ 245537 w 10244790"/>
                    <a:gd name="connsiteY2" fmla="*/ 574513 h 3436246"/>
                    <a:gd name="connsiteX3" fmla="*/ 50804 w 10244790"/>
                    <a:gd name="connsiteY3" fmla="*/ 718446 h 3436246"/>
                    <a:gd name="connsiteX4" fmla="*/ 3031071 w 10244790"/>
                    <a:gd name="connsiteY4" fmla="*/ 1438113 h 3436246"/>
                    <a:gd name="connsiteX5" fmla="*/ 694271 w 10244790"/>
                    <a:gd name="connsiteY5" fmla="*/ 3436246 h 3436246"/>
                    <a:gd name="connsiteX6" fmla="*/ 4309538 w 10244790"/>
                    <a:gd name="connsiteY6" fmla="*/ 2428712 h 3436246"/>
                    <a:gd name="connsiteX7" fmla="*/ 8712205 w 10244790"/>
                    <a:gd name="connsiteY7" fmla="*/ 862379 h 3436246"/>
                    <a:gd name="connsiteX8" fmla="*/ 9880603 w 10244790"/>
                    <a:gd name="connsiteY8" fmla="*/ 743846 h 3436246"/>
                    <a:gd name="connsiteX9" fmla="*/ 9906003 w 10244790"/>
                    <a:gd name="connsiteY9" fmla="*/ 489846 h 3436246"/>
                    <a:gd name="connsiteX10" fmla="*/ 8720670 w 10244790"/>
                    <a:gd name="connsiteY10" fmla="*/ 532180 h 3436246"/>
                    <a:gd name="connsiteX11" fmla="*/ 6172201 w 10244790"/>
                    <a:gd name="connsiteY11" fmla="*/ 752314 h 3436246"/>
                    <a:gd name="connsiteX12" fmla="*/ 2726269 w 10244790"/>
                    <a:gd name="connsiteY12" fmla="*/ 7247 h 3436246"/>
                    <a:gd name="connsiteX13" fmla="*/ 2 w 10244790"/>
                    <a:gd name="connsiteY13" fmla="*/ 83448 h 3436246"/>
                    <a:gd name="connsiteX14" fmla="*/ 465670 w 10244790"/>
                    <a:gd name="connsiteY14" fmla="*/ 176580 h 3436246"/>
                    <a:gd name="connsiteX0" fmla="*/ 591550 w 10379136"/>
                    <a:gd name="connsiteY0" fmla="*/ 185046 h 3436246"/>
                    <a:gd name="connsiteX1" fmla="*/ 219017 w 10379136"/>
                    <a:gd name="connsiteY1" fmla="*/ 371313 h 3436246"/>
                    <a:gd name="connsiteX2" fmla="*/ 379883 w 10379136"/>
                    <a:gd name="connsiteY2" fmla="*/ 574513 h 3436246"/>
                    <a:gd name="connsiteX3" fmla="*/ 185150 w 10379136"/>
                    <a:gd name="connsiteY3" fmla="*/ 718446 h 3436246"/>
                    <a:gd name="connsiteX4" fmla="*/ 3453284 w 10379136"/>
                    <a:gd name="connsiteY4" fmla="*/ 1505847 h 3436246"/>
                    <a:gd name="connsiteX5" fmla="*/ 828617 w 10379136"/>
                    <a:gd name="connsiteY5" fmla="*/ 3436246 h 3436246"/>
                    <a:gd name="connsiteX6" fmla="*/ 4443884 w 10379136"/>
                    <a:gd name="connsiteY6" fmla="*/ 2428712 h 3436246"/>
                    <a:gd name="connsiteX7" fmla="*/ 8846551 w 10379136"/>
                    <a:gd name="connsiteY7" fmla="*/ 862379 h 3436246"/>
                    <a:gd name="connsiteX8" fmla="*/ 10014949 w 10379136"/>
                    <a:gd name="connsiteY8" fmla="*/ 743846 h 3436246"/>
                    <a:gd name="connsiteX9" fmla="*/ 10040349 w 10379136"/>
                    <a:gd name="connsiteY9" fmla="*/ 489846 h 3436246"/>
                    <a:gd name="connsiteX10" fmla="*/ 8855016 w 10379136"/>
                    <a:gd name="connsiteY10" fmla="*/ 532180 h 3436246"/>
                    <a:gd name="connsiteX11" fmla="*/ 6306547 w 10379136"/>
                    <a:gd name="connsiteY11" fmla="*/ 752314 h 3436246"/>
                    <a:gd name="connsiteX12" fmla="*/ 2860615 w 10379136"/>
                    <a:gd name="connsiteY12" fmla="*/ 7247 h 3436246"/>
                    <a:gd name="connsiteX13" fmla="*/ 134348 w 10379136"/>
                    <a:gd name="connsiteY13" fmla="*/ 83448 h 3436246"/>
                    <a:gd name="connsiteX14" fmla="*/ 600016 w 10379136"/>
                    <a:gd name="connsiteY14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13" fmla="*/ 600016 w 10379136"/>
                    <a:gd name="csY13" fmla="*/ 176580 h 3436246"/>
                    <a:gd name="csX0" fmla="*/ 591550 w 10379136"/>
                    <a:gd name="csY0" fmla="*/ 185046 h 3436246"/>
                    <a:gd name="csX1" fmla="*/ 379883 w 10379136"/>
                    <a:gd name="csY1" fmla="*/ 574513 h 3436246"/>
                    <a:gd name="csX2" fmla="*/ 185150 w 10379136"/>
                    <a:gd name="csY2" fmla="*/ 718446 h 3436246"/>
                    <a:gd name="csX3" fmla="*/ 3453284 w 10379136"/>
                    <a:gd name="csY3" fmla="*/ 1505847 h 3436246"/>
                    <a:gd name="csX4" fmla="*/ 828617 w 10379136"/>
                    <a:gd name="csY4" fmla="*/ 3436246 h 3436246"/>
                    <a:gd name="csX5" fmla="*/ 4443884 w 10379136"/>
                    <a:gd name="csY5" fmla="*/ 2428712 h 3436246"/>
                    <a:gd name="csX6" fmla="*/ 8846551 w 10379136"/>
                    <a:gd name="csY6" fmla="*/ 862379 h 3436246"/>
                    <a:gd name="csX7" fmla="*/ 10014949 w 10379136"/>
                    <a:gd name="csY7" fmla="*/ 743846 h 3436246"/>
                    <a:gd name="csX8" fmla="*/ 10040349 w 10379136"/>
                    <a:gd name="csY8" fmla="*/ 489846 h 3436246"/>
                    <a:gd name="csX9" fmla="*/ 8855016 w 10379136"/>
                    <a:gd name="csY9" fmla="*/ 532180 h 3436246"/>
                    <a:gd name="csX10" fmla="*/ 6306547 w 10379136"/>
                    <a:gd name="csY10" fmla="*/ 752314 h 3436246"/>
                    <a:gd name="csX11" fmla="*/ 2860615 w 10379136"/>
                    <a:gd name="csY11" fmla="*/ 7247 h 3436246"/>
                    <a:gd name="csX12" fmla="*/ 134348 w 10379136"/>
                    <a:gd name="csY12" fmla="*/ 83448 h 3436246"/>
                    <a:gd name="csX0" fmla="*/ 379883 w 10379136"/>
                    <a:gd name="csY0" fmla="*/ 574513 h 3436246"/>
                    <a:gd name="csX1" fmla="*/ 185150 w 10379136"/>
                    <a:gd name="csY1" fmla="*/ 718446 h 3436246"/>
                    <a:gd name="csX2" fmla="*/ 3453284 w 10379136"/>
                    <a:gd name="csY2" fmla="*/ 1505847 h 3436246"/>
                    <a:gd name="csX3" fmla="*/ 828617 w 10379136"/>
                    <a:gd name="csY3" fmla="*/ 3436246 h 3436246"/>
                    <a:gd name="csX4" fmla="*/ 4443884 w 10379136"/>
                    <a:gd name="csY4" fmla="*/ 2428712 h 3436246"/>
                    <a:gd name="csX5" fmla="*/ 8846551 w 10379136"/>
                    <a:gd name="csY5" fmla="*/ 862379 h 3436246"/>
                    <a:gd name="csX6" fmla="*/ 10014949 w 10379136"/>
                    <a:gd name="csY6" fmla="*/ 743846 h 3436246"/>
                    <a:gd name="csX7" fmla="*/ 10040349 w 10379136"/>
                    <a:gd name="csY7" fmla="*/ 489846 h 3436246"/>
                    <a:gd name="csX8" fmla="*/ 8855016 w 10379136"/>
                    <a:gd name="csY8" fmla="*/ 532180 h 3436246"/>
                    <a:gd name="csX9" fmla="*/ 6306547 w 10379136"/>
                    <a:gd name="csY9" fmla="*/ 752314 h 3436246"/>
                    <a:gd name="csX10" fmla="*/ 2860615 w 10379136"/>
                    <a:gd name="csY10" fmla="*/ 7247 h 3436246"/>
                    <a:gd name="csX11" fmla="*/ 134348 w 10379136"/>
                    <a:gd name="csY11" fmla="*/ 83448 h 3436246"/>
                    <a:gd name="csX0" fmla="*/ 514243 w 10342046"/>
                    <a:gd name="csY0" fmla="*/ 422113 h 3436246"/>
                    <a:gd name="csX1" fmla="*/ 148060 w 10342046"/>
                    <a:gd name="csY1" fmla="*/ 718446 h 3436246"/>
                    <a:gd name="csX2" fmla="*/ 3416194 w 10342046"/>
                    <a:gd name="csY2" fmla="*/ 1505847 h 3436246"/>
                    <a:gd name="csX3" fmla="*/ 791527 w 10342046"/>
                    <a:gd name="csY3" fmla="*/ 3436246 h 3436246"/>
                    <a:gd name="csX4" fmla="*/ 4406794 w 10342046"/>
                    <a:gd name="csY4" fmla="*/ 2428712 h 3436246"/>
                    <a:gd name="csX5" fmla="*/ 8809461 w 10342046"/>
                    <a:gd name="csY5" fmla="*/ 862379 h 3436246"/>
                    <a:gd name="csX6" fmla="*/ 9977859 w 10342046"/>
                    <a:gd name="csY6" fmla="*/ 743846 h 3436246"/>
                    <a:gd name="csX7" fmla="*/ 10003259 w 10342046"/>
                    <a:gd name="csY7" fmla="*/ 489846 h 3436246"/>
                    <a:gd name="csX8" fmla="*/ 8817926 w 10342046"/>
                    <a:gd name="csY8" fmla="*/ 532180 h 3436246"/>
                    <a:gd name="csX9" fmla="*/ 6269457 w 10342046"/>
                    <a:gd name="csY9" fmla="*/ 752314 h 3436246"/>
                    <a:gd name="csX10" fmla="*/ 2823525 w 10342046"/>
                    <a:gd name="csY10" fmla="*/ 7247 h 3436246"/>
                    <a:gd name="csX11" fmla="*/ 97258 w 10342046"/>
                    <a:gd name="csY11" fmla="*/ 83448 h 3436246"/>
                    <a:gd name="csX0" fmla="*/ 598528 w 10426331"/>
                    <a:gd name="csY0" fmla="*/ 422113 h 3436246"/>
                    <a:gd name="csX1" fmla="*/ 137095 w 10426331"/>
                    <a:gd name="csY1" fmla="*/ 708921 h 3436246"/>
                    <a:gd name="csX2" fmla="*/ 3500479 w 10426331"/>
                    <a:gd name="csY2" fmla="*/ 1505847 h 3436246"/>
                    <a:gd name="csX3" fmla="*/ 875812 w 10426331"/>
                    <a:gd name="csY3" fmla="*/ 3436246 h 3436246"/>
                    <a:gd name="csX4" fmla="*/ 4491079 w 10426331"/>
                    <a:gd name="csY4" fmla="*/ 2428712 h 3436246"/>
                    <a:gd name="csX5" fmla="*/ 8893746 w 10426331"/>
                    <a:gd name="csY5" fmla="*/ 862379 h 3436246"/>
                    <a:gd name="csX6" fmla="*/ 10062144 w 10426331"/>
                    <a:gd name="csY6" fmla="*/ 743846 h 3436246"/>
                    <a:gd name="csX7" fmla="*/ 10087544 w 10426331"/>
                    <a:gd name="csY7" fmla="*/ 489846 h 3436246"/>
                    <a:gd name="csX8" fmla="*/ 8902211 w 10426331"/>
                    <a:gd name="csY8" fmla="*/ 532180 h 3436246"/>
                    <a:gd name="csX9" fmla="*/ 6353742 w 10426331"/>
                    <a:gd name="csY9" fmla="*/ 752314 h 3436246"/>
                    <a:gd name="csX10" fmla="*/ 2907810 w 10426331"/>
                    <a:gd name="csY10" fmla="*/ 7247 h 3436246"/>
                    <a:gd name="csX11" fmla="*/ 181543 w 10426331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289238"/>
                    <a:gd name="csY0" fmla="*/ 422113 h 3436246"/>
                    <a:gd name="csX1" fmla="*/ 2 w 10289238"/>
                    <a:gd name="csY1" fmla="*/ 708921 h 3436246"/>
                    <a:gd name="csX2" fmla="*/ 3363386 w 10289238"/>
                    <a:gd name="csY2" fmla="*/ 1505847 h 3436246"/>
                    <a:gd name="csX3" fmla="*/ 738719 w 10289238"/>
                    <a:gd name="csY3" fmla="*/ 3436246 h 3436246"/>
                    <a:gd name="csX4" fmla="*/ 4353986 w 10289238"/>
                    <a:gd name="csY4" fmla="*/ 2428712 h 3436246"/>
                    <a:gd name="csX5" fmla="*/ 8756653 w 10289238"/>
                    <a:gd name="csY5" fmla="*/ 862379 h 3436246"/>
                    <a:gd name="csX6" fmla="*/ 9925051 w 10289238"/>
                    <a:gd name="csY6" fmla="*/ 743846 h 3436246"/>
                    <a:gd name="csX7" fmla="*/ 9950451 w 10289238"/>
                    <a:gd name="csY7" fmla="*/ 489846 h 3436246"/>
                    <a:gd name="csX8" fmla="*/ 8765118 w 10289238"/>
                    <a:gd name="csY8" fmla="*/ 532180 h 3436246"/>
                    <a:gd name="csX9" fmla="*/ 6216649 w 10289238"/>
                    <a:gd name="csY9" fmla="*/ 752314 h 3436246"/>
                    <a:gd name="csX10" fmla="*/ 2770717 w 10289238"/>
                    <a:gd name="csY10" fmla="*/ 7247 h 3436246"/>
                    <a:gd name="csX11" fmla="*/ 44450 w 10289238"/>
                    <a:gd name="csY11" fmla="*/ 83448 h 3436246"/>
                    <a:gd name="csX0" fmla="*/ 461435 w 10136559"/>
                    <a:gd name="csY0" fmla="*/ 422113 h 3436246"/>
                    <a:gd name="csX1" fmla="*/ 2 w 10136559"/>
                    <a:gd name="csY1" fmla="*/ 708921 h 3436246"/>
                    <a:gd name="csX2" fmla="*/ 3363386 w 10136559"/>
                    <a:gd name="csY2" fmla="*/ 1505847 h 3436246"/>
                    <a:gd name="csX3" fmla="*/ 738719 w 10136559"/>
                    <a:gd name="csY3" fmla="*/ 3436246 h 3436246"/>
                    <a:gd name="csX4" fmla="*/ 4353986 w 10136559"/>
                    <a:gd name="csY4" fmla="*/ 2428712 h 3436246"/>
                    <a:gd name="csX5" fmla="*/ 8756653 w 10136559"/>
                    <a:gd name="csY5" fmla="*/ 862379 h 3436246"/>
                    <a:gd name="csX6" fmla="*/ 9925051 w 10136559"/>
                    <a:gd name="csY6" fmla="*/ 743846 h 3436246"/>
                    <a:gd name="csX7" fmla="*/ 10136189 w 10136559"/>
                    <a:gd name="csY7" fmla="*/ 989908 h 3436246"/>
                    <a:gd name="csX8" fmla="*/ 8765118 w 10136559"/>
                    <a:gd name="csY8" fmla="*/ 532180 h 3436246"/>
                    <a:gd name="csX9" fmla="*/ 6216649 w 10136559"/>
                    <a:gd name="csY9" fmla="*/ 752314 h 3436246"/>
                    <a:gd name="csX10" fmla="*/ 2770717 w 10136559"/>
                    <a:gd name="csY10" fmla="*/ 7247 h 3436246"/>
                    <a:gd name="csX11" fmla="*/ 44450 w 10136559"/>
                    <a:gd name="csY11" fmla="*/ 83448 h 3436246"/>
                    <a:gd name="csX0" fmla="*/ 461435 w 9978102"/>
                    <a:gd name="csY0" fmla="*/ 422113 h 3436246"/>
                    <a:gd name="csX1" fmla="*/ 2 w 9978102"/>
                    <a:gd name="csY1" fmla="*/ 708921 h 3436246"/>
                    <a:gd name="csX2" fmla="*/ 3363386 w 9978102"/>
                    <a:gd name="csY2" fmla="*/ 1505847 h 3436246"/>
                    <a:gd name="csX3" fmla="*/ 738719 w 9978102"/>
                    <a:gd name="csY3" fmla="*/ 3436246 h 3436246"/>
                    <a:gd name="csX4" fmla="*/ 4353986 w 9978102"/>
                    <a:gd name="csY4" fmla="*/ 2428712 h 3436246"/>
                    <a:gd name="csX5" fmla="*/ 8756653 w 9978102"/>
                    <a:gd name="csY5" fmla="*/ 862379 h 3436246"/>
                    <a:gd name="csX6" fmla="*/ 9925051 w 9978102"/>
                    <a:gd name="csY6" fmla="*/ 743846 h 3436246"/>
                    <a:gd name="csX7" fmla="*/ 9793289 w 9978102"/>
                    <a:gd name="csY7" fmla="*/ 475558 h 3436246"/>
                    <a:gd name="csX8" fmla="*/ 8765118 w 9978102"/>
                    <a:gd name="csY8" fmla="*/ 532180 h 3436246"/>
                    <a:gd name="csX9" fmla="*/ 6216649 w 9978102"/>
                    <a:gd name="csY9" fmla="*/ 752314 h 3436246"/>
                    <a:gd name="csX10" fmla="*/ 2770717 w 9978102"/>
                    <a:gd name="csY10" fmla="*/ 7247 h 3436246"/>
                    <a:gd name="csX11" fmla="*/ 44450 w 9978102"/>
                    <a:gd name="csY11" fmla="*/ 83448 h 3436246"/>
                    <a:gd name="csX0" fmla="*/ 461435 w 10017947"/>
                    <a:gd name="csY0" fmla="*/ 422113 h 3436246"/>
                    <a:gd name="csX1" fmla="*/ 2 w 10017947"/>
                    <a:gd name="csY1" fmla="*/ 708921 h 3436246"/>
                    <a:gd name="csX2" fmla="*/ 3363386 w 10017947"/>
                    <a:gd name="csY2" fmla="*/ 1505847 h 3436246"/>
                    <a:gd name="csX3" fmla="*/ 738719 w 10017947"/>
                    <a:gd name="csY3" fmla="*/ 3436246 h 3436246"/>
                    <a:gd name="csX4" fmla="*/ 4353986 w 10017947"/>
                    <a:gd name="csY4" fmla="*/ 2428712 h 3436246"/>
                    <a:gd name="csX5" fmla="*/ 8756653 w 10017947"/>
                    <a:gd name="csY5" fmla="*/ 862379 h 3436246"/>
                    <a:gd name="csX6" fmla="*/ 9925051 w 10017947"/>
                    <a:gd name="csY6" fmla="*/ 743846 h 3436246"/>
                    <a:gd name="csX7" fmla="*/ 9943308 w 10017947"/>
                    <a:gd name="csY7" fmla="*/ 511277 h 3436246"/>
                    <a:gd name="csX8" fmla="*/ 8765118 w 10017947"/>
                    <a:gd name="csY8" fmla="*/ 532180 h 3436246"/>
                    <a:gd name="csX9" fmla="*/ 6216649 w 10017947"/>
                    <a:gd name="csY9" fmla="*/ 752314 h 3436246"/>
                    <a:gd name="csX10" fmla="*/ 2770717 w 10017947"/>
                    <a:gd name="csY10" fmla="*/ 7247 h 3436246"/>
                    <a:gd name="csX11" fmla="*/ 44450 w 10017947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514743 w 9943308"/>
                    <a:gd name="csY6" fmla="*/ 650062 h 3436246"/>
                    <a:gd name="csX7" fmla="*/ 9943308 w 9943308"/>
                    <a:gd name="csY7" fmla="*/ 511277 h 3436246"/>
                    <a:gd name="csX8" fmla="*/ 8765118 w 9943308"/>
                    <a:gd name="csY8" fmla="*/ 532180 h 3436246"/>
                    <a:gd name="csX9" fmla="*/ 6216649 w 9943308"/>
                    <a:gd name="csY9" fmla="*/ 752314 h 3436246"/>
                    <a:gd name="csX10" fmla="*/ 2770717 w 9943308"/>
                    <a:gd name="csY10" fmla="*/ 7247 h 3436246"/>
                    <a:gd name="csX11" fmla="*/ 44450 w 9943308"/>
                    <a:gd name="csY11" fmla="*/ 83448 h 3436246"/>
                    <a:gd name="csX0" fmla="*/ 461435 w 9943308"/>
                    <a:gd name="csY0" fmla="*/ 422113 h 3436246"/>
                    <a:gd name="csX1" fmla="*/ 2 w 9943308"/>
                    <a:gd name="csY1" fmla="*/ 708921 h 3436246"/>
                    <a:gd name="csX2" fmla="*/ 3363386 w 9943308"/>
                    <a:gd name="csY2" fmla="*/ 1505847 h 3436246"/>
                    <a:gd name="csX3" fmla="*/ 738719 w 9943308"/>
                    <a:gd name="csY3" fmla="*/ 3436246 h 3436246"/>
                    <a:gd name="csX4" fmla="*/ 4353986 w 9943308"/>
                    <a:gd name="csY4" fmla="*/ 2428712 h 3436246"/>
                    <a:gd name="csX5" fmla="*/ 8756653 w 9943308"/>
                    <a:gd name="csY5" fmla="*/ 862379 h 3436246"/>
                    <a:gd name="csX6" fmla="*/ 9943308 w 9943308"/>
                    <a:gd name="csY6" fmla="*/ 511277 h 3436246"/>
                    <a:gd name="csX7" fmla="*/ 8765118 w 9943308"/>
                    <a:gd name="csY7" fmla="*/ 532180 h 3436246"/>
                    <a:gd name="csX8" fmla="*/ 6216649 w 9943308"/>
                    <a:gd name="csY8" fmla="*/ 752314 h 3436246"/>
                    <a:gd name="csX9" fmla="*/ 2770717 w 9943308"/>
                    <a:gd name="csY9" fmla="*/ 7247 h 3436246"/>
                    <a:gd name="csX10" fmla="*/ 44450 w 9943308"/>
                    <a:gd name="csY10" fmla="*/ 83448 h 3436246"/>
                    <a:gd name="csX0" fmla="*/ 461435 w 9202149"/>
                    <a:gd name="csY0" fmla="*/ 422113 h 3436246"/>
                    <a:gd name="csX1" fmla="*/ 2 w 9202149"/>
                    <a:gd name="csY1" fmla="*/ 708921 h 3436246"/>
                    <a:gd name="csX2" fmla="*/ 3363386 w 9202149"/>
                    <a:gd name="csY2" fmla="*/ 1505847 h 3436246"/>
                    <a:gd name="csX3" fmla="*/ 738719 w 9202149"/>
                    <a:gd name="csY3" fmla="*/ 3436246 h 3436246"/>
                    <a:gd name="csX4" fmla="*/ 4353986 w 9202149"/>
                    <a:gd name="csY4" fmla="*/ 2428712 h 3436246"/>
                    <a:gd name="csX5" fmla="*/ 8756653 w 9202149"/>
                    <a:gd name="csY5" fmla="*/ 862379 h 3436246"/>
                    <a:gd name="csX6" fmla="*/ 8765118 w 9202149"/>
                    <a:gd name="csY6" fmla="*/ 532180 h 3436246"/>
                    <a:gd name="csX7" fmla="*/ 6216649 w 9202149"/>
                    <a:gd name="csY7" fmla="*/ 752314 h 3436246"/>
                    <a:gd name="csX8" fmla="*/ 2770717 w 9202149"/>
                    <a:gd name="csY8" fmla="*/ 7247 h 3436246"/>
                    <a:gd name="csX9" fmla="*/ 44450 w 9202149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37787"/>
                    <a:gd name="csY0" fmla="*/ 422113 h 3436246"/>
                    <a:gd name="csX1" fmla="*/ 2 w 8937787"/>
                    <a:gd name="csY1" fmla="*/ 708921 h 3436246"/>
                    <a:gd name="csX2" fmla="*/ 3363386 w 8937787"/>
                    <a:gd name="csY2" fmla="*/ 1505847 h 3436246"/>
                    <a:gd name="csX3" fmla="*/ 738719 w 8937787"/>
                    <a:gd name="csY3" fmla="*/ 3436246 h 3436246"/>
                    <a:gd name="csX4" fmla="*/ 4353986 w 8937787"/>
                    <a:gd name="csY4" fmla="*/ 2428712 h 3436246"/>
                    <a:gd name="csX5" fmla="*/ 8053268 w 8937787"/>
                    <a:gd name="csY5" fmla="*/ 1032363 h 3436246"/>
                    <a:gd name="csX6" fmla="*/ 8765118 w 8937787"/>
                    <a:gd name="csY6" fmla="*/ 532180 h 3436246"/>
                    <a:gd name="csX7" fmla="*/ 6216649 w 8937787"/>
                    <a:gd name="csY7" fmla="*/ 752314 h 3436246"/>
                    <a:gd name="csX8" fmla="*/ 2770717 w 8937787"/>
                    <a:gd name="csY8" fmla="*/ 7247 h 3436246"/>
                    <a:gd name="csX9" fmla="*/ 44450 w 8937787"/>
                    <a:gd name="csY9" fmla="*/ 83448 h 3436246"/>
                    <a:gd name="csX0" fmla="*/ 461435 w 8944500"/>
                    <a:gd name="csY0" fmla="*/ 422113 h 3436246"/>
                    <a:gd name="csX1" fmla="*/ 2 w 8944500"/>
                    <a:gd name="csY1" fmla="*/ 708921 h 3436246"/>
                    <a:gd name="csX2" fmla="*/ 3363386 w 8944500"/>
                    <a:gd name="csY2" fmla="*/ 1505847 h 3436246"/>
                    <a:gd name="csX3" fmla="*/ 738719 w 8944500"/>
                    <a:gd name="csY3" fmla="*/ 3436246 h 3436246"/>
                    <a:gd name="csX4" fmla="*/ 4353986 w 8944500"/>
                    <a:gd name="csY4" fmla="*/ 2428712 h 3436246"/>
                    <a:gd name="csX5" fmla="*/ 8053268 w 8944500"/>
                    <a:gd name="csY5" fmla="*/ 1032363 h 3436246"/>
                    <a:gd name="csX6" fmla="*/ 8765118 w 8944500"/>
                    <a:gd name="csY6" fmla="*/ 532180 h 3436246"/>
                    <a:gd name="csX7" fmla="*/ 6216649 w 8944500"/>
                    <a:gd name="csY7" fmla="*/ 752314 h 3436246"/>
                    <a:gd name="csX8" fmla="*/ 2770717 w 8944500"/>
                    <a:gd name="csY8" fmla="*/ 7247 h 3436246"/>
                    <a:gd name="csX9" fmla="*/ 44450 w 8944500"/>
                    <a:gd name="csY9" fmla="*/ 83448 h 3436246"/>
                    <a:gd name="csX0" fmla="*/ 461435 w 8398163"/>
                    <a:gd name="csY0" fmla="*/ 422113 h 3436246"/>
                    <a:gd name="csX1" fmla="*/ 2 w 8398163"/>
                    <a:gd name="csY1" fmla="*/ 708921 h 3436246"/>
                    <a:gd name="csX2" fmla="*/ 3363386 w 8398163"/>
                    <a:gd name="csY2" fmla="*/ 1505847 h 3436246"/>
                    <a:gd name="csX3" fmla="*/ 738719 w 8398163"/>
                    <a:gd name="csY3" fmla="*/ 3436246 h 3436246"/>
                    <a:gd name="csX4" fmla="*/ 4353986 w 8398163"/>
                    <a:gd name="csY4" fmla="*/ 2428712 h 3436246"/>
                    <a:gd name="csX5" fmla="*/ 8053268 w 8398163"/>
                    <a:gd name="csY5" fmla="*/ 1032363 h 3436246"/>
                    <a:gd name="csX6" fmla="*/ 7950364 w 8398163"/>
                    <a:gd name="csY6" fmla="*/ 596657 h 3436246"/>
                    <a:gd name="csX7" fmla="*/ 6216649 w 8398163"/>
                    <a:gd name="csY7" fmla="*/ 752314 h 3436246"/>
                    <a:gd name="csX8" fmla="*/ 2770717 w 8398163"/>
                    <a:gd name="csY8" fmla="*/ 7247 h 3436246"/>
                    <a:gd name="csX9" fmla="*/ 44450 w 8398163"/>
                    <a:gd name="csY9" fmla="*/ 83448 h 3436246"/>
                    <a:gd name="csX0" fmla="*/ 461435 w 8422977"/>
                    <a:gd name="csY0" fmla="*/ 422113 h 3436246"/>
                    <a:gd name="csX1" fmla="*/ 2 w 8422977"/>
                    <a:gd name="csY1" fmla="*/ 708921 h 3436246"/>
                    <a:gd name="csX2" fmla="*/ 3363386 w 8422977"/>
                    <a:gd name="csY2" fmla="*/ 1505847 h 3436246"/>
                    <a:gd name="csX3" fmla="*/ 738719 w 8422977"/>
                    <a:gd name="csY3" fmla="*/ 3436246 h 3436246"/>
                    <a:gd name="csX4" fmla="*/ 4353986 w 8422977"/>
                    <a:gd name="csY4" fmla="*/ 2428712 h 3436246"/>
                    <a:gd name="csX5" fmla="*/ 8053268 w 8422977"/>
                    <a:gd name="csY5" fmla="*/ 1032363 h 3436246"/>
                    <a:gd name="csX6" fmla="*/ 7950364 w 8422977"/>
                    <a:gd name="csY6" fmla="*/ 596657 h 3436246"/>
                    <a:gd name="csX7" fmla="*/ 6216649 w 8422977"/>
                    <a:gd name="csY7" fmla="*/ 752314 h 3436246"/>
                    <a:gd name="csX8" fmla="*/ 2770717 w 8422977"/>
                    <a:gd name="csY8" fmla="*/ 7247 h 3436246"/>
                    <a:gd name="csX9" fmla="*/ 44450 w 8422977"/>
                    <a:gd name="csY9" fmla="*/ 83448 h 3436246"/>
                    <a:gd name="csX0" fmla="*/ 461435 w 8425644"/>
                    <a:gd name="csY0" fmla="*/ 422113 h 3436246"/>
                    <a:gd name="csX1" fmla="*/ 2 w 8425644"/>
                    <a:gd name="csY1" fmla="*/ 708921 h 3436246"/>
                    <a:gd name="csX2" fmla="*/ 3363386 w 8425644"/>
                    <a:gd name="csY2" fmla="*/ 1505847 h 3436246"/>
                    <a:gd name="csX3" fmla="*/ 738719 w 8425644"/>
                    <a:gd name="csY3" fmla="*/ 3436246 h 3436246"/>
                    <a:gd name="csX4" fmla="*/ 4353986 w 8425644"/>
                    <a:gd name="csY4" fmla="*/ 2428712 h 3436246"/>
                    <a:gd name="csX5" fmla="*/ 8053268 w 8425644"/>
                    <a:gd name="csY5" fmla="*/ 1032363 h 3436246"/>
                    <a:gd name="csX6" fmla="*/ 7950364 w 8425644"/>
                    <a:gd name="csY6" fmla="*/ 596657 h 3436246"/>
                    <a:gd name="csX7" fmla="*/ 6216649 w 8425644"/>
                    <a:gd name="csY7" fmla="*/ 752314 h 3436246"/>
                    <a:gd name="csX8" fmla="*/ 2770717 w 8425644"/>
                    <a:gd name="csY8" fmla="*/ 7247 h 3436246"/>
                    <a:gd name="csX9" fmla="*/ 44450 w 8425644"/>
                    <a:gd name="csY9" fmla="*/ 83448 h 3436246"/>
                    <a:gd name="csX0" fmla="*/ 461435 w 8425121"/>
                    <a:gd name="csY0" fmla="*/ 422113 h 3436246"/>
                    <a:gd name="csX1" fmla="*/ 2 w 8425121"/>
                    <a:gd name="csY1" fmla="*/ 708921 h 3436246"/>
                    <a:gd name="csX2" fmla="*/ 3363386 w 8425121"/>
                    <a:gd name="csY2" fmla="*/ 1505847 h 3436246"/>
                    <a:gd name="csX3" fmla="*/ 738719 w 8425121"/>
                    <a:gd name="csY3" fmla="*/ 3436246 h 3436246"/>
                    <a:gd name="csX4" fmla="*/ 4353986 w 8425121"/>
                    <a:gd name="csY4" fmla="*/ 2428712 h 3436246"/>
                    <a:gd name="csX5" fmla="*/ 8053268 w 8425121"/>
                    <a:gd name="csY5" fmla="*/ 1032363 h 3436246"/>
                    <a:gd name="csX6" fmla="*/ 7950364 w 8425121"/>
                    <a:gd name="csY6" fmla="*/ 596657 h 3436246"/>
                    <a:gd name="csX7" fmla="*/ 6216649 w 8425121"/>
                    <a:gd name="csY7" fmla="*/ 752314 h 3436246"/>
                    <a:gd name="csX8" fmla="*/ 2770717 w 8425121"/>
                    <a:gd name="csY8" fmla="*/ 7247 h 3436246"/>
                    <a:gd name="csX9" fmla="*/ 44450 w 8425121"/>
                    <a:gd name="csY9" fmla="*/ 83448 h 3436246"/>
                    <a:gd name="csX0" fmla="*/ 461435 w 8359138"/>
                    <a:gd name="csY0" fmla="*/ 422113 h 3436246"/>
                    <a:gd name="csX1" fmla="*/ 2 w 8359138"/>
                    <a:gd name="csY1" fmla="*/ 708921 h 3436246"/>
                    <a:gd name="csX2" fmla="*/ 3363386 w 8359138"/>
                    <a:gd name="csY2" fmla="*/ 1505847 h 3436246"/>
                    <a:gd name="csX3" fmla="*/ 738719 w 8359138"/>
                    <a:gd name="csY3" fmla="*/ 3436246 h 3436246"/>
                    <a:gd name="csX4" fmla="*/ 4353986 w 8359138"/>
                    <a:gd name="csY4" fmla="*/ 2428712 h 3436246"/>
                    <a:gd name="csX5" fmla="*/ 8053268 w 8359138"/>
                    <a:gd name="csY5" fmla="*/ 1032363 h 3436246"/>
                    <a:gd name="csX6" fmla="*/ 7950364 w 8359138"/>
                    <a:gd name="csY6" fmla="*/ 596657 h 3436246"/>
                    <a:gd name="csX7" fmla="*/ 6216649 w 8359138"/>
                    <a:gd name="csY7" fmla="*/ 752314 h 3436246"/>
                    <a:gd name="csX8" fmla="*/ 2770717 w 8359138"/>
                    <a:gd name="csY8" fmla="*/ 7247 h 3436246"/>
                    <a:gd name="csX9" fmla="*/ 44450 w 8359138"/>
                    <a:gd name="csY9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373162"/>
                    <a:gd name="csY0" fmla="*/ 422113 h 3436246"/>
                    <a:gd name="csX1" fmla="*/ 2 w 8373162"/>
                    <a:gd name="csY1" fmla="*/ 708921 h 3436246"/>
                    <a:gd name="csX2" fmla="*/ 3363386 w 8373162"/>
                    <a:gd name="csY2" fmla="*/ 1505847 h 3436246"/>
                    <a:gd name="csX3" fmla="*/ 738719 w 8373162"/>
                    <a:gd name="csY3" fmla="*/ 3436246 h 3436246"/>
                    <a:gd name="csX4" fmla="*/ 4353986 w 8373162"/>
                    <a:gd name="csY4" fmla="*/ 2428712 h 3436246"/>
                    <a:gd name="csX5" fmla="*/ 8053268 w 8373162"/>
                    <a:gd name="csY5" fmla="*/ 1032363 h 3436246"/>
                    <a:gd name="csX6" fmla="*/ 8166976 w 8373162"/>
                    <a:gd name="csY6" fmla="*/ 800372 h 3436246"/>
                    <a:gd name="csX7" fmla="*/ 7950364 w 8373162"/>
                    <a:gd name="csY7" fmla="*/ 596657 h 3436246"/>
                    <a:gd name="csX8" fmla="*/ 6216649 w 8373162"/>
                    <a:gd name="csY8" fmla="*/ 752314 h 3436246"/>
                    <a:gd name="csX9" fmla="*/ 2770717 w 8373162"/>
                    <a:gd name="csY9" fmla="*/ 7247 h 3436246"/>
                    <a:gd name="csX10" fmla="*/ 44450 w 8373162"/>
                    <a:gd name="csY10" fmla="*/ 83448 h 3436246"/>
                    <a:gd name="csX0" fmla="*/ 461435 w 8293460"/>
                    <a:gd name="csY0" fmla="*/ 422113 h 3436246"/>
                    <a:gd name="csX1" fmla="*/ 2 w 8293460"/>
                    <a:gd name="csY1" fmla="*/ 708921 h 3436246"/>
                    <a:gd name="csX2" fmla="*/ 3363386 w 8293460"/>
                    <a:gd name="csY2" fmla="*/ 1505847 h 3436246"/>
                    <a:gd name="csX3" fmla="*/ 738719 w 8293460"/>
                    <a:gd name="csY3" fmla="*/ 3436246 h 3436246"/>
                    <a:gd name="csX4" fmla="*/ 4353986 w 8293460"/>
                    <a:gd name="csY4" fmla="*/ 2428712 h 3436246"/>
                    <a:gd name="csX5" fmla="*/ 8053268 w 8293460"/>
                    <a:gd name="csY5" fmla="*/ 1032363 h 3436246"/>
                    <a:gd name="csX6" fmla="*/ 7932515 w 8293460"/>
                    <a:gd name="csY6" fmla="*/ 847264 h 3436246"/>
                    <a:gd name="csX7" fmla="*/ 7950364 w 8293460"/>
                    <a:gd name="csY7" fmla="*/ 596657 h 3436246"/>
                    <a:gd name="csX8" fmla="*/ 6216649 w 8293460"/>
                    <a:gd name="csY8" fmla="*/ 752314 h 3436246"/>
                    <a:gd name="csX9" fmla="*/ 2770717 w 8293460"/>
                    <a:gd name="csY9" fmla="*/ 7247 h 3436246"/>
                    <a:gd name="csX10" fmla="*/ 44450 w 8293460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107699"/>
                    <a:gd name="csY0" fmla="*/ 422113 h 3436246"/>
                    <a:gd name="csX1" fmla="*/ 2 w 8107699"/>
                    <a:gd name="csY1" fmla="*/ 708921 h 3436246"/>
                    <a:gd name="csX2" fmla="*/ 3363386 w 8107699"/>
                    <a:gd name="csY2" fmla="*/ 1505847 h 3436246"/>
                    <a:gd name="csX3" fmla="*/ 738719 w 8107699"/>
                    <a:gd name="csY3" fmla="*/ 3436246 h 3436246"/>
                    <a:gd name="csX4" fmla="*/ 4353986 w 8107699"/>
                    <a:gd name="csY4" fmla="*/ 2428712 h 3436246"/>
                    <a:gd name="csX5" fmla="*/ 8053268 w 8107699"/>
                    <a:gd name="csY5" fmla="*/ 1032363 h 3436246"/>
                    <a:gd name="csX6" fmla="*/ 7932515 w 8107699"/>
                    <a:gd name="csY6" fmla="*/ 847264 h 3436246"/>
                    <a:gd name="csX7" fmla="*/ 7950364 w 8107699"/>
                    <a:gd name="csY7" fmla="*/ 596657 h 3436246"/>
                    <a:gd name="csX8" fmla="*/ 6216649 w 8107699"/>
                    <a:gd name="csY8" fmla="*/ 752314 h 3436246"/>
                    <a:gd name="csX9" fmla="*/ 2770717 w 8107699"/>
                    <a:gd name="csY9" fmla="*/ 7247 h 3436246"/>
                    <a:gd name="csX10" fmla="*/ 44450 w 8107699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  <a:gd name="csX0" fmla="*/ 461435 w 8055826"/>
                    <a:gd name="csY0" fmla="*/ 422113 h 3436246"/>
                    <a:gd name="csX1" fmla="*/ 2 w 8055826"/>
                    <a:gd name="csY1" fmla="*/ 708921 h 3436246"/>
                    <a:gd name="csX2" fmla="*/ 3363386 w 8055826"/>
                    <a:gd name="csY2" fmla="*/ 1505847 h 3436246"/>
                    <a:gd name="csX3" fmla="*/ 738719 w 8055826"/>
                    <a:gd name="csY3" fmla="*/ 3436246 h 3436246"/>
                    <a:gd name="csX4" fmla="*/ 4353986 w 8055826"/>
                    <a:gd name="csY4" fmla="*/ 2428712 h 3436246"/>
                    <a:gd name="csX5" fmla="*/ 8053268 w 8055826"/>
                    <a:gd name="csY5" fmla="*/ 1032363 h 3436246"/>
                    <a:gd name="csX6" fmla="*/ 7932515 w 8055826"/>
                    <a:gd name="csY6" fmla="*/ 847264 h 3436246"/>
                    <a:gd name="csX7" fmla="*/ 7950364 w 8055826"/>
                    <a:gd name="csY7" fmla="*/ 596657 h 3436246"/>
                    <a:gd name="csX8" fmla="*/ 6216649 w 8055826"/>
                    <a:gd name="csY8" fmla="*/ 752314 h 3436246"/>
                    <a:gd name="csX9" fmla="*/ 2770717 w 8055826"/>
                    <a:gd name="csY9" fmla="*/ 7247 h 3436246"/>
                    <a:gd name="csX10" fmla="*/ 44450 w 8055826"/>
                    <a:gd name="csY10" fmla="*/ 83448 h 3436246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  <a:cxn ang="0">
                      <a:pos x="csX3" y="csY3"/>
                    </a:cxn>
                    <a:cxn ang="0">
                      <a:pos x="csX4" y="csY4"/>
                    </a:cxn>
                    <a:cxn ang="0">
                      <a:pos x="csX5" y="csY5"/>
                    </a:cxn>
                    <a:cxn ang="0">
                      <a:pos x="csX6" y="csY6"/>
                    </a:cxn>
                    <a:cxn ang="0">
                      <a:pos x="csX7" y="csY7"/>
                    </a:cxn>
                    <a:cxn ang="0">
                      <a:pos x="csX8" y="csY8"/>
                    </a:cxn>
                    <a:cxn ang="0">
                      <a:pos x="csX9" y="csY9"/>
                    </a:cxn>
                    <a:cxn ang="0">
                      <a:pos x="csX10" y="csY10"/>
                    </a:cxn>
                  </a:cxnLst>
                  <a:rect l="l" t="t" r="r" b="b"/>
                  <a:pathLst>
                    <a:path w="8055826" h="3436246">
                      <a:moveTo>
                        <a:pt x="461435" y="422113"/>
                      </a:moveTo>
                      <a:cubicBezTo>
                        <a:pt x="468318" y="420350"/>
                        <a:pt x="2119" y="709274"/>
                        <a:pt x="2" y="708921"/>
                      </a:cubicBezTo>
                      <a:cubicBezTo>
                        <a:pt x="-2115" y="708568"/>
                        <a:pt x="3256142" y="1052880"/>
                        <a:pt x="3363386" y="1505847"/>
                      </a:cubicBezTo>
                      <a:cubicBezTo>
                        <a:pt x="3470630" y="1955991"/>
                        <a:pt x="1118308" y="3029846"/>
                        <a:pt x="738719" y="3436246"/>
                      </a:cubicBezTo>
                      <a:cubicBezTo>
                        <a:pt x="3833286" y="2775846"/>
                        <a:pt x="3172270" y="2928960"/>
                        <a:pt x="4353986" y="2428712"/>
                      </a:cubicBezTo>
                      <a:cubicBezTo>
                        <a:pt x="6505061" y="1518111"/>
                        <a:pt x="6941192" y="1335787"/>
                        <a:pt x="8053268" y="1032363"/>
                      </a:cubicBezTo>
                      <a:cubicBezTo>
                        <a:pt x="8075177" y="1026385"/>
                        <a:pt x="7949666" y="919882"/>
                        <a:pt x="7932515" y="847264"/>
                      </a:cubicBezTo>
                      <a:cubicBezTo>
                        <a:pt x="7944671" y="850846"/>
                        <a:pt x="7910049" y="739482"/>
                        <a:pt x="7950364" y="596657"/>
                      </a:cubicBezTo>
                      <a:cubicBezTo>
                        <a:pt x="7754219" y="599479"/>
                        <a:pt x="6214886" y="757606"/>
                        <a:pt x="6216649" y="752314"/>
                      </a:cubicBezTo>
                      <a:cubicBezTo>
                        <a:pt x="5787671" y="790414"/>
                        <a:pt x="2776009" y="5483"/>
                        <a:pt x="2770717" y="7247"/>
                      </a:cubicBezTo>
                      <a:cubicBezTo>
                        <a:pt x="2175228" y="-29442"/>
                        <a:pt x="42686" y="85212"/>
                        <a:pt x="44450" y="83448"/>
                      </a:cubicBezTo>
                    </a:path>
                  </a:pathLst>
                </a:custGeom>
                <a:solidFill>
                  <a:schemeClr val="accent6">
                    <a:lumMod val="40000"/>
                    <a:lumOff val="60000"/>
                    <a:alpha val="50000"/>
                  </a:schemeClr>
                </a:solidFill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2252906B-091C-6FCD-2FA7-43FD2DBD3972}"/>
                    </a:ext>
                  </a:extLst>
                </p:cNvPr>
                <p:cNvSpPr/>
                <p:nvPr/>
              </p:nvSpPr>
              <p:spPr>
                <a:xfrm rot="1553487">
                  <a:off x="1661478" y="1272634"/>
                  <a:ext cx="6900334" cy="2900519"/>
                </a:xfrm>
                <a:custGeom>
                  <a:avLst/>
                  <a:gdLst>
                    <a:gd name="connsiteX0" fmla="*/ 0 w 8085667"/>
                    <a:gd name="connsiteY0" fmla="*/ 2075607 h 2075607"/>
                    <a:gd name="connsiteX1" fmla="*/ 3606800 w 8085667"/>
                    <a:gd name="connsiteY1" fmla="*/ 839474 h 2075607"/>
                    <a:gd name="connsiteX2" fmla="*/ 8085667 w 8085667"/>
                    <a:gd name="connsiteY2" fmla="*/ 18207 h 2075607"/>
                    <a:gd name="connsiteX0" fmla="*/ 0 w 7831667"/>
                    <a:gd name="connsiteY0" fmla="*/ 1959972 h 1959972"/>
                    <a:gd name="connsiteX1" fmla="*/ 3606800 w 7831667"/>
                    <a:gd name="connsiteY1" fmla="*/ 723839 h 1959972"/>
                    <a:gd name="connsiteX2" fmla="*/ 7831667 w 7831667"/>
                    <a:gd name="connsiteY2" fmla="*/ 21105 h 1959972"/>
                    <a:gd name="connsiteX0" fmla="*/ 0 w 7831667"/>
                    <a:gd name="connsiteY0" fmla="*/ 1939168 h 1939168"/>
                    <a:gd name="connsiteX1" fmla="*/ 3606800 w 7831667"/>
                    <a:gd name="connsiteY1" fmla="*/ 703035 h 1939168"/>
                    <a:gd name="connsiteX2" fmla="*/ 7831667 w 7831667"/>
                    <a:gd name="connsiteY2" fmla="*/ 301 h 1939168"/>
                    <a:gd name="connsiteX0" fmla="*/ 0 w 7831667"/>
                    <a:gd name="connsiteY0" fmla="*/ 1981476 h 1981476"/>
                    <a:gd name="connsiteX1" fmla="*/ 3606800 w 7831667"/>
                    <a:gd name="connsiteY1" fmla="*/ 745343 h 1981476"/>
                    <a:gd name="connsiteX2" fmla="*/ 7831667 w 7831667"/>
                    <a:gd name="connsiteY2" fmla="*/ 276 h 1981476"/>
                    <a:gd name="connsiteX0" fmla="*/ 0 w 8144619"/>
                    <a:gd name="connsiteY0" fmla="*/ 2050278 h 2050278"/>
                    <a:gd name="connsiteX1" fmla="*/ 3606800 w 8144619"/>
                    <a:gd name="connsiteY1" fmla="*/ 814145 h 2050278"/>
                    <a:gd name="connsiteX2" fmla="*/ 7831667 w 8144619"/>
                    <a:gd name="connsiteY2" fmla="*/ 69078 h 2050278"/>
                    <a:gd name="connsiteX3" fmla="*/ 7831667 w 8144619"/>
                    <a:gd name="connsiteY3" fmla="*/ 26744 h 2050278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18534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296400"/>
                    <a:gd name="connsiteY0" fmla="*/ 2099734 h 2099734"/>
                    <a:gd name="connsiteX1" fmla="*/ 3606800 w 9296400"/>
                    <a:gd name="connsiteY1" fmla="*/ 863601 h 2099734"/>
                    <a:gd name="connsiteX2" fmla="*/ 7831667 w 9296400"/>
                    <a:gd name="connsiteY2" fmla="*/ 101600 h 2099734"/>
                    <a:gd name="connsiteX3" fmla="*/ 9296400 w 9296400"/>
                    <a:gd name="connsiteY3" fmla="*/ 0 h 2099734"/>
                    <a:gd name="connsiteX0" fmla="*/ 0 w 9423573"/>
                    <a:gd name="connsiteY0" fmla="*/ 2105210 h 2105210"/>
                    <a:gd name="connsiteX1" fmla="*/ 3606800 w 9423573"/>
                    <a:gd name="connsiteY1" fmla="*/ 869077 h 2105210"/>
                    <a:gd name="connsiteX2" fmla="*/ 7831667 w 9423573"/>
                    <a:gd name="connsiteY2" fmla="*/ 107076 h 2105210"/>
                    <a:gd name="connsiteX3" fmla="*/ 9296400 w 9423573"/>
                    <a:gd name="connsiteY3" fmla="*/ 5476 h 2105210"/>
                    <a:gd name="connsiteX4" fmla="*/ 9355666 w 9423573"/>
                    <a:gd name="connsiteY4" fmla="*/ 13943 h 210521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7780866 w 9321516"/>
                    <a:gd name="connsiteY5" fmla="*/ 111413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0" fmla="*/ 0 w 9321516"/>
                    <a:gd name="connsiteY0" fmla="*/ 2101080 h 2101080"/>
                    <a:gd name="connsiteX1" fmla="*/ 3606800 w 9321516"/>
                    <a:gd name="connsiteY1" fmla="*/ 864947 h 2101080"/>
                    <a:gd name="connsiteX2" fmla="*/ 7831667 w 9321516"/>
                    <a:gd name="connsiteY2" fmla="*/ 102946 h 2101080"/>
                    <a:gd name="connsiteX3" fmla="*/ 9296400 w 9321516"/>
                    <a:gd name="connsiteY3" fmla="*/ 1346 h 2101080"/>
                    <a:gd name="connsiteX4" fmla="*/ 7806266 w 9321516"/>
                    <a:gd name="connsiteY4" fmla="*/ 111413 h 2101080"/>
                    <a:gd name="connsiteX5" fmla="*/ 4673599 w 9321516"/>
                    <a:gd name="connsiteY5" fmla="*/ 636347 h 2101080"/>
                    <a:gd name="connsiteX6" fmla="*/ 4673599 w 9321516"/>
                    <a:gd name="connsiteY6" fmla="*/ 627879 h 2101080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673599 w 9321516"/>
                    <a:gd name="connsiteY5" fmla="*/ 636347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3"/>
                    <a:gd name="connsiteX1" fmla="*/ 3606800 w 9321516"/>
                    <a:gd name="connsiteY1" fmla="*/ 864947 h 2549813"/>
                    <a:gd name="connsiteX2" fmla="*/ 7831667 w 9321516"/>
                    <a:gd name="connsiteY2" fmla="*/ 102946 h 2549813"/>
                    <a:gd name="connsiteX3" fmla="*/ 9296400 w 9321516"/>
                    <a:gd name="connsiteY3" fmla="*/ 1346 h 2549813"/>
                    <a:gd name="connsiteX4" fmla="*/ 7806266 w 9321516"/>
                    <a:gd name="connsiteY4" fmla="*/ 111413 h 2549813"/>
                    <a:gd name="connsiteX5" fmla="*/ 4741333 w 9321516"/>
                    <a:gd name="connsiteY5" fmla="*/ 619414 h 2549813"/>
                    <a:gd name="connsiteX6" fmla="*/ 42333 w 9321516"/>
                    <a:gd name="connsiteY6" fmla="*/ 2549812 h 2549813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41333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0 w 9321516"/>
                    <a:gd name="connsiteY0" fmla="*/ 2101080 h 2549814"/>
                    <a:gd name="connsiteX1" fmla="*/ 3606800 w 9321516"/>
                    <a:gd name="connsiteY1" fmla="*/ 864947 h 2549814"/>
                    <a:gd name="connsiteX2" fmla="*/ 7831667 w 9321516"/>
                    <a:gd name="connsiteY2" fmla="*/ 102946 h 2549814"/>
                    <a:gd name="connsiteX3" fmla="*/ 9296400 w 9321516"/>
                    <a:gd name="connsiteY3" fmla="*/ 1346 h 2549814"/>
                    <a:gd name="connsiteX4" fmla="*/ 7806266 w 9321516"/>
                    <a:gd name="connsiteY4" fmla="*/ 111413 h 2549814"/>
                    <a:gd name="connsiteX5" fmla="*/ 4775199 w 9321516"/>
                    <a:gd name="connsiteY5" fmla="*/ 619414 h 2549814"/>
                    <a:gd name="connsiteX6" fmla="*/ 42333 w 9321516"/>
                    <a:gd name="connsiteY6" fmla="*/ 2549812 h 2549814"/>
                    <a:gd name="connsiteX0" fmla="*/ 303427 w 9624943"/>
                    <a:gd name="connsiteY0" fmla="*/ 2101080 h 2683446"/>
                    <a:gd name="connsiteX1" fmla="*/ 3910227 w 9624943"/>
                    <a:gd name="connsiteY1" fmla="*/ 864947 h 2683446"/>
                    <a:gd name="connsiteX2" fmla="*/ 8135094 w 9624943"/>
                    <a:gd name="connsiteY2" fmla="*/ 102946 h 2683446"/>
                    <a:gd name="connsiteX3" fmla="*/ 9599827 w 9624943"/>
                    <a:gd name="connsiteY3" fmla="*/ 1346 h 2683446"/>
                    <a:gd name="connsiteX4" fmla="*/ 8109693 w 9624943"/>
                    <a:gd name="connsiteY4" fmla="*/ 111413 h 2683446"/>
                    <a:gd name="connsiteX5" fmla="*/ 5078626 w 9624943"/>
                    <a:gd name="connsiteY5" fmla="*/ 619414 h 2683446"/>
                    <a:gd name="connsiteX6" fmla="*/ 345760 w 9624943"/>
                    <a:gd name="connsiteY6" fmla="*/ 2549812 h 2683446"/>
                    <a:gd name="connsiteX7" fmla="*/ 362693 w 9624943"/>
                    <a:gd name="connsiteY7" fmla="*/ 2515945 h 2683446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127992 w 9745841"/>
                    <a:gd name="connsiteY8" fmla="*/ 2422812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424325 w 9745841"/>
                    <a:gd name="connsiteY0" fmla="*/ 2101080 h 2663174"/>
                    <a:gd name="connsiteX1" fmla="*/ 4031125 w 9745841"/>
                    <a:gd name="connsiteY1" fmla="*/ 864947 h 2663174"/>
                    <a:gd name="connsiteX2" fmla="*/ 8255992 w 9745841"/>
                    <a:gd name="connsiteY2" fmla="*/ 102946 h 2663174"/>
                    <a:gd name="connsiteX3" fmla="*/ 9720725 w 9745841"/>
                    <a:gd name="connsiteY3" fmla="*/ 1346 h 2663174"/>
                    <a:gd name="connsiteX4" fmla="*/ 8230591 w 9745841"/>
                    <a:gd name="connsiteY4" fmla="*/ 111413 h 2663174"/>
                    <a:gd name="connsiteX5" fmla="*/ 5199524 w 9745841"/>
                    <a:gd name="connsiteY5" fmla="*/ 619414 h 2663174"/>
                    <a:gd name="connsiteX6" fmla="*/ 466658 w 9745841"/>
                    <a:gd name="connsiteY6" fmla="*/ 2549812 h 2663174"/>
                    <a:gd name="connsiteX7" fmla="*/ 127991 w 9745841"/>
                    <a:gd name="connsiteY7" fmla="*/ 2414345 h 2663174"/>
                    <a:gd name="connsiteX8" fmla="*/ 449725 w 9745841"/>
                    <a:gd name="connsiteY8" fmla="*/ 2084145 h 2663174"/>
                    <a:gd name="connsiteX0" fmla="*/ 596845 w 9918361"/>
                    <a:gd name="connsiteY0" fmla="*/ 2101080 h 2854820"/>
                    <a:gd name="connsiteX1" fmla="*/ 4203645 w 9918361"/>
                    <a:gd name="connsiteY1" fmla="*/ 864947 h 2854820"/>
                    <a:gd name="connsiteX2" fmla="*/ 8428512 w 9918361"/>
                    <a:gd name="connsiteY2" fmla="*/ 102946 h 2854820"/>
                    <a:gd name="connsiteX3" fmla="*/ 9893245 w 9918361"/>
                    <a:gd name="connsiteY3" fmla="*/ 1346 h 2854820"/>
                    <a:gd name="connsiteX4" fmla="*/ 8403111 w 9918361"/>
                    <a:gd name="connsiteY4" fmla="*/ 111413 h 2854820"/>
                    <a:gd name="connsiteX5" fmla="*/ 5372044 w 9918361"/>
                    <a:gd name="connsiteY5" fmla="*/ 619414 h 2854820"/>
                    <a:gd name="connsiteX6" fmla="*/ 639178 w 9918361"/>
                    <a:gd name="connsiteY6" fmla="*/ 2549812 h 2854820"/>
                    <a:gd name="connsiteX7" fmla="*/ 300511 w 9918361"/>
                    <a:gd name="connsiteY7" fmla="*/ 2414345 h 2854820"/>
                    <a:gd name="connsiteX8" fmla="*/ 622245 w 9918361"/>
                    <a:gd name="connsiteY8" fmla="*/ 2084145 h 2854820"/>
                    <a:gd name="connsiteX0" fmla="*/ 433386 w 9754902"/>
                    <a:gd name="connsiteY0" fmla="*/ 2101080 h 2759853"/>
                    <a:gd name="connsiteX1" fmla="*/ 4040186 w 9754902"/>
                    <a:gd name="connsiteY1" fmla="*/ 864947 h 2759853"/>
                    <a:gd name="connsiteX2" fmla="*/ 8265053 w 9754902"/>
                    <a:gd name="connsiteY2" fmla="*/ 102946 h 2759853"/>
                    <a:gd name="connsiteX3" fmla="*/ 9729786 w 9754902"/>
                    <a:gd name="connsiteY3" fmla="*/ 1346 h 2759853"/>
                    <a:gd name="connsiteX4" fmla="*/ 8239652 w 9754902"/>
                    <a:gd name="connsiteY4" fmla="*/ 111413 h 2759853"/>
                    <a:gd name="connsiteX5" fmla="*/ 5208585 w 9754902"/>
                    <a:gd name="connsiteY5" fmla="*/ 619414 h 2759853"/>
                    <a:gd name="connsiteX6" fmla="*/ 475719 w 9754902"/>
                    <a:gd name="connsiteY6" fmla="*/ 2549812 h 2759853"/>
                    <a:gd name="connsiteX7" fmla="*/ 137052 w 9754902"/>
                    <a:gd name="connsiteY7" fmla="*/ 2414345 h 2759853"/>
                    <a:gd name="connsiteX8" fmla="*/ 458786 w 9754902"/>
                    <a:gd name="connsiteY8" fmla="*/ 2084145 h 2759853"/>
                    <a:gd name="connsiteX0" fmla="*/ 296362 w 9617878"/>
                    <a:gd name="connsiteY0" fmla="*/ 2101080 h 2551623"/>
                    <a:gd name="connsiteX1" fmla="*/ 3903162 w 9617878"/>
                    <a:gd name="connsiteY1" fmla="*/ 864947 h 2551623"/>
                    <a:gd name="connsiteX2" fmla="*/ 8128029 w 9617878"/>
                    <a:gd name="connsiteY2" fmla="*/ 102946 h 2551623"/>
                    <a:gd name="connsiteX3" fmla="*/ 9592762 w 9617878"/>
                    <a:gd name="connsiteY3" fmla="*/ 1346 h 2551623"/>
                    <a:gd name="connsiteX4" fmla="*/ 8102628 w 9617878"/>
                    <a:gd name="connsiteY4" fmla="*/ 111413 h 2551623"/>
                    <a:gd name="connsiteX5" fmla="*/ 5071561 w 9617878"/>
                    <a:gd name="connsiteY5" fmla="*/ 619414 h 2551623"/>
                    <a:gd name="connsiteX6" fmla="*/ 338695 w 9617878"/>
                    <a:gd name="connsiteY6" fmla="*/ 2549812 h 2551623"/>
                    <a:gd name="connsiteX7" fmla="*/ 28 w 9617878"/>
                    <a:gd name="connsiteY7" fmla="*/ 2414345 h 2551623"/>
                    <a:gd name="connsiteX8" fmla="*/ 321762 w 9617878"/>
                    <a:gd name="connsiteY8" fmla="*/ 2084145 h 2551623"/>
                    <a:gd name="connsiteX0" fmla="*/ 296766 w 9618282"/>
                    <a:gd name="connsiteY0" fmla="*/ 2101080 h 2551623"/>
                    <a:gd name="connsiteX1" fmla="*/ 3903566 w 9618282"/>
                    <a:gd name="connsiteY1" fmla="*/ 864947 h 2551623"/>
                    <a:gd name="connsiteX2" fmla="*/ 8128433 w 9618282"/>
                    <a:gd name="connsiteY2" fmla="*/ 102946 h 2551623"/>
                    <a:gd name="connsiteX3" fmla="*/ 9593166 w 9618282"/>
                    <a:gd name="connsiteY3" fmla="*/ 1346 h 2551623"/>
                    <a:gd name="connsiteX4" fmla="*/ 8103032 w 9618282"/>
                    <a:gd name="connsiteY4" fmla="*/ 111413 h 2551623"/>
                    <a:gd name="connsiteX5" fmla="*/ 5071965 w 9618282"/>
                    <a:gd name="connsiteY5" fmla="*/ 619414 h 2551623"/>
                    <a:gd name="connsiteX6" fmla="*/ 339099 w 9618282"/>
                    <a:gd name="connsiteY6" fmla="*/ 2549812 h 2551623"/>
                    <a:gd name="connsiteX7" fmla="*/ 432 w 9618282"/>
                    <a:gd name="connsiteY7" fmla="*/ 2414345 h 2551623"/>
                    <a:gd name="connsiteX8" fmla="*/ 322166 w 9618282"/>
                    <a:gd name="connsiteY8" fmla="*/ 2084145 h 2551623"/>
                    <a:gd name="connsiteX0" fmla="*/ 296766 w 9218570"/>
                    <a:gd name="connsiteY0" fmla="*/ 3925992 h 4376535"/>
                    <a:gd name="connsiteX1" fmla="*/ 3903566 w 9218570"/>
                    <a:gd name="connsiteY1" fmla="*/ 2689859 h 4376535"/>
                    <a:gd name="connsiteX2" fmla="*/ 8128433 w 9218570"/>
                    <a:gd name="connsiteY2" fmla="*/ 1927858 h 4376535"/>
                    <a:gd name="connsiteX3" fmla="*/ 9186743 w 9218570"/>
                    <a:gd name="connsiteY3" fmla="*/ 92 h 4376535"/>
                    <a:gd name="connsiteX4" fmla="*/ 8103032 w 9218570"/>
                    <a:gd name="connsiteY4" fmla="*/ 1936325 h 4376535"/>
                    <a:gd name="connsiteX5" fmla="*/ 5071965 w 9218570"/>
                    <a:gd name="connsiteY5" fmla="*/ 2444326 h 4376535"/>
                    <a:gd name="connsiteX6" fmla="*/ 339099 w 9218570"/>
                    <a:gd name="connsiteY6" fmla="*/ 4374724 h 4376535"/>
                    <a:gd name="connsiteX7" fmla="*/ 432 w 9218570"/>
                    <a:gd name="connsiteY7" fmla="*/ 4239257 h 4376535"/>
                    <a:gd name="connsiteX8" fmla="*/ 322166 w 9218570"/>
                    <a:gd name="connsiteY8" fmla="*/ 3909057 h 4376535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8128433 w 9203580"/>
                    <a:gd name="connsiteY2" fmla="*/ 1927886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203580"/>
                    <a:gd name="connsiteY0" fmla="*/ 3926020 h 4376563"/>
                    <a:gd name="connsiteX1" fmla="*/ 3903566 w 9203580"/>
                    <a:gd name="connsiteY1" fmla="*/ 2689887 h 4376563"/>
                    <a:gd name="connsiteX2" fmla="*/ 6759226 w 9203580"/>
                    <a:gd name="connsiteY2" fmla="*/ 1472533 h 4376563"/>
                    <a:gd name="connsiteX3" fmla="*/ 9186743 w 9203580"/>
                    <a:gd name="connsiteY3" fmla="*/ 120 h 4376563"/>
                    <a:gd name="connsiteX4" fmla="*/ 6749058 w 9203580"/>
                    <a:gd name="connsiteY4" fmla="*/ 1473607 h 4376563"/>
                    <a:gd name="connsiteX5" fmla="*/ 5071965 w 9203580"/>
                    <a:gd name="connsiteY5" fmla="*/ 2444354 h 4376563"/>
                    <a:gd name="connsiteX6" fmla="*/ 339099 w 9203580"/>
                    <a:gd name="connsiteY6" fmla="*/ 4374752 h 4376563"/>
                    <a:gd name="connsiteX7" fmla="*/ 432 w 9203580"/>
                    <a:gd name="connsiteY7" fmla="*/ 4239285 h 4376563"/>
                    <a:gd name="connsiteX8" fmla="*/ 322166 w 9203580"/>
                    <a:gd name="connsiteY8" fmla="*/ 3909085 h 4376563"/>
                    <a:gd name="connsiteX0" fmla="*/ 296766 w 9186743"/>
                    <a:gd name="connsiteY0" fmla="*/ 3925900 h 4376443"/>
                    <a:gd name="connsiteX1" fmla="*/ 3903566 w 9186743"/>
                    <a:gd name="connsiteY1" fmla="*/ 2689767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071965 w 9186743"/>
                    <a:gd name="connsiteY5" fmla="*/ 2444234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095622 w 9186743"/>
                    <a:gd name="connsiteY1" fmla="*/ 2431142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766 w 9186743"/>
                    <a:gd name="connsiteY0" fmla="*/ 3925900 h 4376443"/>
                    <a:gd name="connsiteX1" fmla="*/ 5526083 w 9186743"/>
                    <a:gd name="connsiteY1" fmla="*/ 2212790 h 4376443"/>
                    <a:gd name="connsiteX2" fmla="*/ 6759226 w 9186743"/>
                    <a:gd name="connsiteY2" fmla="*/ 1472413 h 4376443"/>
                    <a:gd name="connsiteX3" fmla="*/ 9186743 w 9186743"/>
                    <a:gd name="connsiteY3" fmla="*/ 0 h 4376443"/>
                    <a:gd name="connsiteX4" fmla="*/ 6749058 w 9186743"/>
                    <a:gd name="connsiteY4" fmla="*/ 1473487 h 4376443"/>
                    <a:gd name="connsiteX5" fmla="*/ 5529196 w 9186743"/>
                    <a:gd name="connsiteY5" fmla="*/ 2203477 h 4376443"/>
                    <a:gd name="connsiteX6" fmla="*/ 339099 w 9186743"/>
                    <a:gd name="connsiteY6" fmla="*/ 4374632 h 4376443"/>
                    <a:gd name="connsiteX7" fmla="*/ 432 w 9186743"/>
                    <a:gd name="connsiteY7" fmla="*/ 4239165 h 4376443"/>
                    <a:gd name="connsiteX8" fmla="*/ 322166 w 9186743"/>
                    <a:gd name="connsiteY8" fmla="*/ 3908965 h 4376443"/>
                    <a:gd name="connsiteX0" fmla="*/ 296862 w 9186839"/>
                    <a:gd name="connsiteY0" fmla="*/ 3925900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76443"/>
                    <a:gd name="connsiteX1" fmla="*/ 5526179 w 9186839"/>
                    <a:gd name="connsiteY1" fmla="*/ 2212790 h 4376443"/>
                    <a:gd name="connsiteX2" fmla="*/ 6759322 w 9186839"/>
                    <a:gd name="connsiteY2" fmla="*/ 1472413 h 4376443"/>
                    <a:gd name="connsiteX3" fmla="*/ 9186839 w 9186839"/>
                    <a:gd name="connsiteY3" fmla="*/ 0 h 4376443"/>
                    <a:gd name="connsiteX4" fmla="*/ 6749154 w 9186839"/>
                    <a:gd name="connsiteY4" fmla="*/ 1473487 h 4376443"/>
                    <a:gd name="connsiteX5" fmla="*/ 5529292 w 9186839"/>
                    <a:gd name="connsiteY5" fmla="*/ 2203477 h 4376443"/>
                    <a:gd name="connsiteX6" fmla="*/ 339195 w 9186839"/>
                    <a:gd name="connsiteY6" fmla="*/ 4374632 h 4376443"/>
                    <a:gd name="connsiteX7" fmla="*/ 528 w 9186839"/>
                    <a:gd name="connsiteY7" fmla="*/ 4239165 h 4376443"/>
                    <a:gd name="connsiteX8" fmla="*/ 259758 w 9186839"/>
                    <a:gd name="connsiteY8" fmla="*/ 3911070 h 4376443"/>
                    <a:gd name="connsiteX0" fmla="*/ 257291 w 9186839"/>
                    <a:gd name="connsiteY0" fmla="*/ 3909814 h 4344844"/>
                    <a:gd name="connsiteX1" fmla="*/ 5526179 w 9186839"/>
                    <a:gd name="connsiteY1" fmla="*/ 2212790 h 4344844"/>
                    <a:gd name="connsiteX2" fmla="*/ 6759322 w 9186839"/>
                    <a:gd name="connsiteY2" fmla="*/ 1472413 h 4344844"/>
                    <a:gd name="connsiteX3" fmla="*/ 9186839 w 9186839"/>
                    <a:gd name="connsiteY3" fmla="*/ 0 h 4344844"/>
                    <a:gd name="connsiteX4" fmla="*/ 6749154 w 9186839"/>
                    <a:gd name="connsiteY4" fmla="*/ 1473487 h 4344844"/>
                    <a:gd name="connsiteX5" fmla="*/ 5529292 w 9186839"/>
                    <a:gd name="connsiteY5" fmla="*/ 2203477 h 4344844"/>
                    <a:gd name="connsiteX6" fmla="*/ 270702 w 9186839"/>
                    <a:gd name="connsiteY6" fmla="*/ 4342586 h 4344844"/>
                    <a:gd name="connsiteX7" fmla="*/ 528 w 9186839"/>
                    <a:gd name="connsiteY7" fmla="*/ 4239165 h 4344844"/>
                    <a:gd name="connsiteX8" fmla="*/ 259758 w 9186839"/>
                    <a:gd name="connsiteY8" fmla="*/ 3911070 h 4344844"/>
                    <a:gd name="connsiteX0" fmla="*/ 257291 w 9186839"/>
                    <a:gd name="connsiteY0" fmla="*/ 3909814 h 4342600"/>
                    <a:gd name="connsiteX1" fmla="*/ 5526179 w 9186839"/>
                    <a:gd name="connsiteY1" fmla="*/ 2212790 h 4342600"/>
                    <a:gd name="connsiteX2" fmla="*/ 6759322 w 9186839"/>
                    <a:gd name="connsiteY2" fmla="*/ 1472413 h 4342600"/>
                    <a:gd name="connsiteX3" fmla="*/ 9186839 w 9186839"/>
                    <a:gd name="connsiteY3" fmla="*/ 0 h 4342600"/>
                    <a:gd name="connsiteX4" fmla="*/ 6749154 w 9186839"/>
                    <a:gd name="connsiteY4" fmla="*/ 1473487 h 4342600"/>
                    <a:gd name="connsiteX5" fmla="*/ 5529292 w 9186839"/>
                    <a:gd name="connsiteY5" fmla="*/ 2203477 h 4342600"/>
                    <a:gd name="connsiteX6" fmla="*/ 270702 w 9186839"/>
                    <a:gd name="connsiteY6" fmla="*/ 4342586 h 4342600"/>
                    <a:gd name="connsiteX7" fmla="*/ 528 w 9186839"/>
                    <a:gd name="connsiteY7" fmla="*/ 4239165 h 4342600"/>
                    <a:gd name="connsiteX8" fmla="*/ 259758 w 9186839"/>
                    <a:gd name="connsiteY8" fmla="*/ 3911070 h 4342600"/>
                    <a:gd name="connsiteX0" fmla="*/ 257291 w 9186839"/>
                    <a:gd name="connsiteY0" fmla="*/ 3909814 h 4343986"/>
                    <a:gd name="connsiteX1" fmla="*/ 5526179 w 9186839"/>
                    <a:gd name="connsiteY1" fmla="*/ 2212790 h 4343986"/>
                    <a:gd name="connsiteX2" fmla="*/ 6759322 w 9186839"/>
                    <a:gd name="connsiteY2" fmla="*/ 1472413 h 4343986"/>
                    <a:gd name="connsiteX3" fmla="*/ 9186839 w 9186839"/>
                    <a:gd name="connsiteY3" fmla="*/ 0 h 4343986"/>
                    <a:gd name="connsiteX4" fmla="*/ 6749154 w 9186839"/>
                    <a:gd name="connsiteY4" fmla="*/ 1473487 h 4343986"/>
                    <a:gd name="connsiteX5" fmla="*/ 5529292 w 9186839"/>
                    <a:gd name="connsiteY5" fmla="*/ 2203477 h 4343986"/>
                    <a:gd name="connsiteX6" fmla="*/ 267846 w 9186839"/>
                    <a:gd name="connsiteY6" fmla="*/ 4343972 h 4343986"/>
                    <a:gd name="connsiteX7" fmla="*/ 528 w 9186839"/>
                    <a:gd name="connsiteY7" fmla="*/ 4239165 h 4343986"/>
                    <a:gd name="connsiteX8" fmla="*/ 259758 w 9186839"/>
                    <a:gd name="connsiteY8" fmla="*/ 3911070 h 4343986"/>
                    <a:gd name="connsiteX0" fmla="*/ 257291 w 9186839"/>
                    <a:gd name="connsiteY0" fmla="*/ 3909814 h 4345372"/>
                    <a:gd name="connsiteX1" fmla="*/ 5526179 w 9186839"/>
                    <a:gd name="connsiteY1" fmla="*/ 2212790 h 4345372"/>
                    <a:gd name="connsiteX2" fmla="*/ 6759322 w 9186839"/>
                    <a:gd name="connsiteY2" fmla="*/ 1472413 h 4345372"/>
                    <a:gd name="connsiteX3" fmla="*/ 9186839 w 9186839"/>
                    <a:gd name="connsiteY3" fmla="*/ 0 h 4345372"/>
                    <a:gd name="connsiteX4" fmla="*/ 6749154 w 9186839"/>
                    <a:gd name="connsiteY4" fmla="*/ 1473487 h 4345372"/>
                    <a:gd name="connsiteX5" fmla="*/ 5529292 w 9186839"/>
                    <a:gd name="connsiteY5" fmla="*/ 2203477 h 4345372"/>
                    <a:gd name="connsiteX6" fmla="*/ 264990 w 9186839"/>
                    <a:gd name="connsiteY6" fmla="*/ 4345358 h 4345372"/>
                    <a:gd name="connsiteX7" fmla="*/ 528 w 9186839"/>
                    <a:gd name="connsiteY7" fmla="*/ 4239165 h 4345372"/>
                    <a:gd name="connsiteX8" fmla="*/ 259758 w 9186839"/>
                    <a:gd name="connsiteY8" fmla="*/ 3911070 h 4345372"/>
                    <a:gd name="connsiteX0" fmla="*/ 257291 w 9186839"/>
                    <a:gd name="connsiteY0" fmla="*/ 3909814 h 4365764"/>
                    <a:gd name="connsiteX1" fmla="*/ 5526179 w 9186839"/>
                    <a:gd name="connsiteY1" fmla="*/ 2212790 h 4365764"/>
                    <a:gd name="connsiteX2" fmla="*/ 6759322 w 9186839"/>
                    <a:gd name="connsiteY2" fmla="*/ 1472413 h 4365764"/>
                    <a:gd name="connsiteX3" fmla="*/ 9186839 w 9186839"/>
                    <a:gd name="connsiteY3" fmla="*/ 0 h 4365764"/>
                    <a:gd name="connsiteX4" fmla="*/ 6749154 w 9186839"/>
                    <a:gd name="connsiteY4" fmla="*/ 1473487 h 4365764"/>
                    <a:gd name="connsiteX5" fmla="*/ 5529292 w 9186839"/>
                    <a:gd name="connsiteY5" fmla="*/ 2203477 h 4365764"/>
                    <a:gd name="connsiteX6" fmla="*/ 248421 w 9186839"/>
                    <a:gd name="connsiteY6" fmla="*/ 4365752 h 4365764"/>
                    <a:gd name="connsiteX7" fmla="*/ 528 w 9186839"/>
                    <a:gd name="connsiteY7" fmla="*/ 4239165 h 4365764"/>
                    <a:gd name="connsiteX8" fmla="*/ 259758 w 9186839"/>
                    <a:gd name="connsiteY8" fmla="*/ 3911070 h 4365764"/>
                    <a:gd name="connsiteX0" fmla="*/ 257291 w 9186839"/>
                    <a:gd name="connsiteY0" fmla="*/ 3909814 h 4354465"/>
                    <a:gd name="connsiteX1" fmla="*/ 5526179 w 9186839"/>
                    <a:gd name="connsiteY1" fmla="*/ 2212790 h 4354465"/>
                    <a:gd name="connsiteX2" fmla="*/ 6759322 w 9186839"/>
                    <a:gd name="connsiteY2" fmla="*/ 1472413 h 4354465"/>
                    <a:gd name="connsiteX3" fmla="*/ 9186839 w 9186839"/>
                    <a:gd name="connsiteY3" fmla="*/ 0 h 4354465"/>
                    <a:gd name="connsiteX4" fmla="*/ 6749154 w 9186839"/>
                    <a:gd name="connsiteY4" fmla="*/ 1473487 h 4354465"/>
                    <a:gd name="connsiteX5" fmla="*/ 5529292 w 9186839"/>
                    <a:gd name="connsiteY5" fmla="*/ 2203477 h 4354465"/>
                    <a:gd name="connsiteX6" fmla="*/ 253524 w 9186839"/>
                    <a:gd name="connsiteY6" fmla="*/ 4354452 h 4354465"/>
                    <a:gd name="connsiteX7" fmla="*/ 528 w 9186839"/>
                    <a:gd name="connsiteY7" fmla="*/ 4239165 h 4354465"/>
                    <a:gd name="connsiteX8" fmla="*/ 259758 w 9186839"/>
                    <a:gd name="connsiteY8" fmla="*/ 3911070 h 4354465"/>
                    <a:gd name="connsiteX0" fmla="*/ 257285 w 9186833"/>
                    <a:gd name="connsiteY0" fmla="*/ 3909814 h 4354465"/>
                    <a:gd name="connsiteX1" fmla="*/ 5526173 w 9186833"/>
                    <a:gd name="connsiteY1" fmla="*/ 2212790 h 4354465"/>
                    <a:gd name="connsiteX2" fmla="*/ 6759316 w 9186833"/>
                    <a:gd name="connsiteY2" fmla="*/ 1472413 h 4354465"/>
                    <a:gd name="connsiteX3" fmla="*/ 9186833 w 9186833"/>
                    <a:gd name="connsiteY3" fmla="*/ 0 h 4354465"/>
                    <a:gd name="connsiteX4" fmla="*/ 6749148 w 9186833"/>
                    <a:gd name="connsiteY4" fmla="*/ 1473487 h 4354465"/>
                    <a:gd name="connsiteX5" fmla="*/ 5529286 w 9186833"/>
                    <a:gd name="connsiteY5" fmla="*/ 2203477 h 4354465"/>
                    <a:gd name="connsiteX6" fmla="*/ 253518 w 9186833"/>
                    <a:gd name="connsiteY6" fmla="*/ 4354452 h 4354465"/>
                    <a:gd name="connsiteX7" fmla="*/ 522 w 9186833"/>
                    <a:gd name="connsiteY7" fmla="*/ 4239165 h 4354465"/>
                    <a:gd name="connsiteX8" fmla="*/ 263218 w 9186833"/>
                    <a:gd name="connsiteY8" fmla="*/ 3918210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6749159 w 9186844"/>
                    <a:gd name="connsiteY4" fmla="*/ 1473487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759327 w 9186844"/>
                    <a:gd name="connsiteY2" fmla="*/ 1472413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490585 w 9186844"/>
                    <a:gd name="connsiteY2" fmla="*/ 896708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7027923 w 9186844"/>
                    <a:gd name="connsiteY4" fmla="*/ 1562861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6792202 w 9186844"/>
                    <a:gd name="connsiteY4" fmla="*/ 1473993 h 4354465"/>
                    <a:gd name="connsiteX5" fmla="*/ 5529297 w 9186844"/>
                    <a:gd name="connsiteY5" fmla="*/ 2203477 h 4354465"/>
                    <a:gd name="connsiteX6" fmla="*/ 253529 w 9186844"/>
                    <a:gd name="connsiteY6" fmla="*/ 4354452 h 4354465"/>
                    <a:gd name="connsiteX7" fmla="*/ 533 w 9186844"/>
                    <a:gd name="connsiteY7" fmla="*/ 4239165 h 4354465"/>
                    <a:gd name="connsiteX8" fmla="*/ 256907 w 9186844"/>
                    <a:gd name="connsiteY8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6819687 w 9186844"/>
                    <a:gd name="connsiteY2" fmla="*/ 1464512 h 4354465"/>
                    <a:gd name="connsiteX3" fmla="*/ 9186844 w 9186844"/>
                    <a:gd name="connsiteY3" fmla="*/ 0 h 4354465"/>
                    <a:gd name="connsiteX4" fmla="*/ 5529297 w 9186844"/>
                    <a:gd name="connsiteY4" fmla="*/ 2203477 h 4354465"/>
                    <a:gd name="connsiteX5" fmla="*/ 253529 w 9186844"/>
                    <a:gd name="connsiteY5" fmla="*/ 4354452 h 4354465"/>
                    <a:gd name="connsiteX6" fmla="*/ 533 w 9186844"/>
                    <a:gd name="connsiteY6" fmla="*/ 4239165 h 4354465"/>
                    <a:gd name="connsiteX7" fmla="*/ 256907 w 9186844"/>
                    <a:gd name="connsiteY7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29297 w 9186844"/>
                    <a:gd name="connsiteY3" fmla="*/ 2203477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71328 w 9186844"/>
                    <a:gd name="connsiteY3" fmla="*/ 2290068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onnsiteX0" fmla="*/ 257296 w 9186844"/>
                    <a:gd name="connsiteY0" fmla="*/ 3909814 h 4354465"/>
                    <a:gd name="connsiteX1" fmla="*/ 5526184 w 9186844"/>
                    <a:gd name="connsiteY1" fmla="*/ 2212790 h 4354465"/>
                    <a:gd name="connsiteX2" fmla="*/ 9186844 w 9186844"/>
                    <a:gd name="connsiteY2" fmla="*/ 0 h 4354465"/>
                    <a:gd name="connsiteX3" fmla="*/ 5537704 w 9186844"/>
                    <a:gd name="connsiteY3" fmla="*/ 2220796 h 4354465"/>
                    <a:gd name="connsiteX4" fmla="*/ 253529 w 9186844"/>
                    <a:gd name="connsiteY4" fmla="*/ 4354452 h 4354465"/>
                    <a:gd name="connsiteX5" fmla="*/ 533 w 9186844"/>
                    <a:gd name="connsiteY5" fmla="*/ 4239165 h 4354465"/>
                    <a:gd name="connsiteX6" fmla="*/ 256907 w 9186844"/>
                    <a:gd name="connsiteY6" fmla="*/ 3912455 h 4354465"/>
                    <a:gd name="csX0" fmla="*/ 257296 w 9186844"/>
                    <a:gd name="csY0" fmla="*/ 3909814 h 4239510"/>
                    <a:gd name="csX1" fmla="*/ 5526184 w 9186844"/>
                    <a:gd name="csY1" fmla="*/ 2212790 h 4239510"/>
                    <a:gd name="csX2" fmla="*/ 9186844 w 9186844"/>
                    <a:gd name="csY2" fmla="*/ 0 h 4239510"/>
                    <a:gd name="csX3" fmla="*/ 5537704 w 9186844"/>
                    <a:gd name="csY3" fmla="*/ 2220796 h 4239510"/>
                    <a:gd name="csX4" fmla="*/ 533 w 9186844"/>
                    <a:gd name="csY4" fmla="*/ 4239165 h 4239510"/>
                    <a:gd name="csX5" fmla="*/ 256907 w 9186844"/>
                    <a:gd name="csY5" fmla="*/ 3912455 h 4239510"/>
                    <a:gd name="csX0" fmla="*/ 256763 w 9186311"/>
                    <a:gd name="csY0" fmla="*/ 3909814 h 4239165"/>
                    <a:gd name="csX1" fmla="*/ 5525651 w 9186311"/>
                    <a:gd name="csY1" fmla="*/ 2212790 h 4239165"/>
                    <a:gd name="csX2" fmla="*/ 9186311 w 9186311"/>
                    <a:gd name="csY2" fmla="*/ 0 h 4239165"/>
                    <a:gd name="csX3" fmla="*/ 5537171 w 9186311"/>
                    <a:gd name="csY3" fmla="*/ 2220796 h 4239165"/>
                    <a:gd name="csX4" fmla="*/ 0 w 9186311"/>
                    <a:gd name="csY4" fmla="*/ 4239165 h 4239165"/>
                    <a:gd name="csX0" fmla="*/ 5525651 w 9186311"/>
                    <a:gd name="csY0" fmla="*/ 2212790 h 4239165"/>
                    <a:gd name="csX1" fmla="*/ 9186311 w 9186311"/>
                    <a:gd name="csY1" fmla="*/ 0 h 4239165"/>
                    <a:gd name="csX2" fmla="*/ 5537171 w 9186311"/>
                    <a:gd name="csY2" fmla="*/ 2220796 h 4239165"/>
                    <a:gd name="csX3" fmla="*/ 0 w 9186311"/>
                    <a:gd name="csY3" fmla="*/ 4239165 h 4239165"/>
                    <a:gd name="csX0" fmla="*/ 5222080 w 8882740"/>
                    <a:gd name="csY0" fmla="*/ 2212790 h 4144754"/>
                    <a:gd name="csX1" fmla="*/ 8882740 w 8882740"/>
                    <a:gd name="csY1" fmla="*/ 0 h 4144754"/>
                    <a:gd name="csX2" fmla="*/ 5233600 w 8882740"/>
                    <a:gd name="csY2" fmla="*/ 2220796 h 4144754"/>
                    <a:gd name="csX3" fmla="*/ 0 w 8882740"/>
                    <a:gd name="csY3" fmla="*/ 4144754 h 4144754"/>
                    <a:gd name="csX0" fmla="*/ 5222080 w 8884712"/>
                    <a:gd name="csY0" fmla="*/ 2214640 h 4146604"/>
                    <a:gd name="csX1" fmla="*/ 8882740 w 8884712"/>
                    <a:gd name="csY1" fmla="*/ 1850 h 4146604"/>
                    <a:gd name="csX2" fmla="*/ 4752101 w 8884712"/>
                    <a:gd name="csY2" fmla="*/ 2594964 h 4146604"/>
                    <a:gd name="csX3" fmla="*/ 0 w 8884712"/>
                    <a:gd name="csY3" fmla="*/ 4146604 h 4146604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3"/>
                    <a:gd name="csY0" fmla="*/ 2212798 h 4144762"/>
                    <a:gd name="csX1" fmla="*/ 8882740 w 8882743"/>
                    <a:gd name="csY1" fmla="*/ 8 h 4144762"/>
                    <a:gd name="csX2" fmla="*/ 5202439 w 8882743"/>
                    <a:gd name="csY2" fmla="*/ 2235929 h 4144762"/>
                    <a:gd name="csX3" fmla="*/ 0 w 8882743"/>
                    <a:gd name="csY3" fmla="*/ 4144762 h 4144762"/>
                    <a:gd name="csX0" fmla="*/ 5222080 w 8882741"/>
                    <a:gd name="csY0" fmla="*/ 2212813 h 4144777"/>
                    <a:gd name="csX1" fmla="*/ 8882740 w 8882741"/>
                    <a:gd name="csY1" fmla="*/ 23 h 4144777"/>
                    <a:gd name="csX2" fmla="*/ 5211514 w 8882741"/>
                    <a:gd name="csY2" fmla="*/ 2254640 h 4144777"/>
                    <a:gd name="csX3" fmla="*/ 0 w 8882741"/>
                    <a:gd name="csY3" fmla="*/ 4144777 h 4144777"/>
                    <a:gd name="csX0" fmla="*/ 5222080 w 8882752"/>
                    <a:gd name="csY0" fmla="*/ 2212936 h 4144900"/>
                    <a:gd name="csX1" fmla="*/ 8882740 w 8882752"/>
                    <a:gd name="csY1" fmla="*/ 146 h 4144900"/>
                    <a:gd name="csX2" fmla="*/ 5257252 w 8882752"/>
                    <a:gd name="csY2" fmla="*/ 2317263 h 4144900"/>
                    <a:gd name="csX3" fmla="*/ 0 w 8882752"/>
                    <a:gd name="csY3" fmla="*/ 4144900 h 4144900"/>
                    <a:gd name="csX0" fmla="*/ 8882740 w 8882752"/>
                    <a:gd name="csY0" fmla="*/ 0 h 4144754"/>
                    <a:gd name="csX1" fmla="*/ 5257252 w 8882752"/>
                    <a:gd name="csY1" fmla="*/ 2317117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2"/>
                    <a:gd name="csY0" fmla="*/ 0 h 4144754"/>
                    <a:gd name="csX1" fmla="*/ 5268148 w 8882752"/>
                    <a:gd name="csY1" fmla="*/ 2180926 h 4144754"/>
                    <a:gd name="csX2" fmla="*/ 0 w 8882752"/>
                    <a:gd name="csY2" fmla="*/ 4144754 h 4144754"/>
                    <a:gd name="csX0" fmla="*/ 8882740 w 8882750"/>
                    <a:gd name="csY0" fmla="*/ 0 h 4144754"/>
                    <a:gd name="csX1" fmla="*/ 4909539 w 8882750"/>
                    <a:gd name="csY1" fmla="*/ 2378091 h 4144754"/>
                    <a:gd name="csX2" fmla="*/ 0 w 8882750"/>
                    <a:gd name="csY2" fmla="*/ 4144754 h 4144754"/>
                    <a:gd name="csX0" fmla="*/ 4909539 w 4909539"/>
                    <a:gd name="csY0" fmla="*/ 0 h 1766663"/>
                    <a:gd name="csX1" fmla="*/ 0 w 4909539"/>
                    <a:gd name="csY1" fmla="*/ 1766663 h 1766663"/>
                    <a:gd name="csX0" fmla="*/ 4909539 w 4909539"/>
                    <a:gd name="csY0" fmla="*/ 0 h 1766663"/>
                    <a:gd name="csX1" fmla="*/ 3305597 w 4909539"/>
                    <a:gd name="csY1" fmla="*/ 600538 h 1766663"/>
                    <a:gd name="csX2" fmla="*/ 0 w 4909539"/>
                    <a:gd name="csY2" fmla="*/ 1766663 h 1766663"/>
                    <a:gd name="csX0" fmla="*/ 4909539 w 4909539"/>
                    <a:gd name="csY0" fmla="*/ 0 h 1766663"/>
                    <a:gd name="csX1" fmla="*/ 3400363 w 4909539"/>
                    <a:gd name="csY1" fmla="*/ 701128 h 1766663"/>
                    <a:gd name="csX2" fmla="*/ 0 w 4909539"/>
                    <a:gd name="csY2" fmla="*/ 1766663 h 1766663"/>
                  </a:gdLst>
                  <a:ahLst/>
                  <a:cxnLst>
                    <a:cxn ang="0">
                      <a:pos x="csX0" y="csY0"/>
                    </a:cxn>
                    <a:cxn ang="0">
                      <a:pos x="csX1" y="csY1"/>
                    </a:cxn>
                    <a:cxn ang="0">
                      <a:pos x="csX2" y="csY2"/>
                    </a:cxn>
                  </a:cxnLst>
                  <a:rect l="l" t="t" r="r" b="b"/>
                  <a:pathLst>
                    <a:path w="4909539" h="1766663">
                      <a:moveTo>
                        <a:pt x="4909539" y="0"/>
                      </a:moveTo>
                      <a:lnTo>
                        <a:pt x="3400363" y="701128"/>
                      </a:lnTo>
                      <a:cubicBezTo>
                        <a:pt x="2379162" y="1107176"/>
                        <a:pt x="880133" y="1484720"/>
                        <a:pt x="0" y="1766663"/>
                      </a:cubicBezTo>
                    </a:path>
                  </a:pathLst>
                </a:custGeom>
                <a:noFill/>
                <a:ln w="31750" cap="sq">
                  <a:solidFill>
                    <a:srgbClr val="9BAB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8" name="Arc 237">
                  <a:extLst>
                    <a:ext uri="{FF2B5EF4-FFF2-40B4-BE49-F238E27FC236}">
                      <a16:creationId xmlns:a16="http://schemas.microsoft.com/office/drawing/2014/main" id="{7A90F2CE-642A-62C0-3B88-D44EC82DDACD}"/>
                    </a:ext>
                  </a:extLst>
                </p:cNvPr>
                <p:cNvSpPr/>
                <p:nvPr/>
              </p:nvSpPr>
              <p:spPr>
                <a:xfrm flipH="1">
                  <a:off x="2738798" y="2099462"/>
                  <a:ext cx="353869" cy="1778272"/>
                </a:xfrm>
                <a:prstGeom prst="arc">
                  <a:avLst>
                    <a:gd name="adj1" fmla="val 16200000"/>
                    <a:gd name="adj2" fmla="val 17969353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0" name="Arc 239">
                  <a:extLst>
                    <a:ext uri="{FF2B5EF4-FFF2-40B4-BE49-F238E27FC236}">
                      <a16:creationId xmlns:a16="http://schemas.microsoft.com/office/drawing/2014/main" id="{0391E228-C8B2-E5D3-1A79-54D89CA137F3}"/>
                    </a:ext>
                  </a:extLst>
                </p:cNvPr>
                <p:cNvSpPr/>
                <p:nvPr/>
              </p:nvSpPr>
              <p:spPr>
                <a:xfrm flipH="1">
                  <a:off x="4284005" y="2570251"/>
                  <a:ext cx="401456" cy="2315216"/>
                </a:xfrm>
                <a:prstGeom prst="arc">
                  <a:avLst>
                    <a:gd name="adj1" fmla="val 16777165"/>
                    <a:gd name="adj2" fmla="val 5224880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4" name="Arc 243">
                  <a:extLst>
                    <a:ext uri="{FF2B5EF4-FFF2-40B4-BE49-F238E27FC236}">
                      <a16:creationId xmlns:a16="http://schemas.microsoft.com/office/drawing/2014/main" id="{3F24D435-0532-BE63-D41D-9279369EDA2E}"/>
                    </a:ext>
                  </a:extLst>
                </p:cNvPr>
                <p:cNvSpPr/>
                <p:nvPr/>
              </p:nvSpPr>
              <p:spPr>
                <a:xfrm rot="20515767" flipH="1">
                  <a:off x="11007821" y="2219264"/>
                  <a:ext cx="90460" cy="401709"/>
                </a:xfrm>
                <a:prstGeom prst="arc">
                  <a:avLst>
                    <a:gd name="adj1" fmla="val 16175760"/>
                    <a:gd name="adj2" fmla="val 5142938"/>
                  </a:avLst>
                </a:prstGeom>
                <a:ln w="31750" cap="sq">
                  <a:solidFill>
                    <a:srgbClr val="9BAB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7F414EE-AE83-A045-F3AF-5DE6ADB35406}"/>
                  </a:ext>
                </a:extLst>
              </p:cNvPr>
              <p:cNvSpPr/>
              <p:nvPr/>
            </p:nvSpPr>
            <p:spPr>
              <a:xfrm rot="2604633" flipV="1">
                <a:off x="4051288" y="943773"/>
                <a:ext cx="481754" cy="66992"/>
              </a:xfrm>
              <a:custGeom>
                <a:avLst/>
                <a:gdLst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1084386 h 1084386"/>
                  <a:gd name="csX4" fmla="*/ 0 w 3577022"/>
                  <a:gd name="csY4" fmla="*/ 0 h 1084386"/>
                  <a:gd name="csX0" fmla="*/ 0 w 3577022"/>
                  <a:gd name="csY0" fmla="*/ 0 h 1084386"/>
                  <a:gd name="csX1" fmla="*/ 3577022 w 3577022"/>
                  <a:gd name="csY1" fmla="*/ 0 h 1084386"/>
                  <a:gd name="csX2" fmla="*/ 3577022 w 3577022"/>
                  <a:gd name="csY2" fmla="*/ 1084386 h 1084386"/>
                  <a:gd name="csX3" fmla="*/ 0 w 3577022"/>
                  <a:gd name="csY3" fmla="*/ 0 h 1084386"/>
                  <a:gd name="csX0" fmla="*/ 0 w 3577022"/>
                  <a:gd name="csY0" fmla="*/ 0 h 0"/>
                  <a:gd name="csX1" fmla="*/ 3577022 w 3577022"/>
                  <a:gd name="csY1" fmla="*/ 0 h 0"/>
                  <a:gd name="csX2" fmla="*/ 0 w 3577022"/>
                  <a:gd name="csY2" fmla="*/ 0 h 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3577022">
                    <a:moveTo>
                      <a:pt x="0" y="0"/>
                    </a:moveTo>
                    <a:lnTo>
                      <a:pt x="35770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 w="31750" cap="sq">
                <a:solidFill>
                  <a:srgbClr val="9BAB91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56A38B7-0768-EB16-76E8-B9E3D8B9EFC9}"/>
                </a:ext>
              </a:extLst>
            </p:cNvPr>
            <p:cNvSpPr/>
            <p:nvPr/>
          </p:nvSpPr>
          <p:spPr>
            <a:xfrm rot="700072">
              <a:off x="3223066" y="-84551"/>
              <a:ext cx="7707574" cy="2520940"/>
            </a:xfrm>
            <a:custGeom>
              <a:avLst/>
              <a:gdLst>
                <a:gd name="connsiteX0" fmla="*/ 0 w 10248900"/>
                <a:gd name="connsiteY0" fmla="*/ 0 h 3373424"/>
                <a:gd name="connsiteX1" fmla="*/ 2946400 w 10248900"/>
                <a:gd name="connsiteY1" fmla="*/ 850900 h 3373424"/>
                <a:gd name="connsiteX2" fmla="*/ 546100 w 10248900"/>
                <a:gd name="connsiteY2" fmla="*/ 2501900 h 3373424"/>
                <a:gd name="connsiteX3" fmla="*/ 546100 w 10248900"/>
                <a:gd name="connsiteY3" fmla="*/ 2501900 h 3373424"/>
                <a:gd name="connsiteX4" fmla="*/ 952500 w 10248900"/>
                <a:gd name="connsiteY4" fmla="*/ 2616200 h 3373424"/>
                <a:gd name="connsiteX5" fmla="*/ 939800 w 10248900"/>
                <a:gd name="connsiteY5" fmla="*/ 2603500 h 3373424"/>
                <a:gd name="connsiteX6" fmla="*/ 571500 w 10248900"/>
                <a:gd name="connsiteY6" fmla="*/ 2921000 h 3373424"/>
                <a:gd name="connsiteX7" fmla="*/ 558800 w 10248900"/>
                <a:gd name="connsiteY7" fmla="*/ 2908300 h 3373424"/>
                <a:gd name="connsiteX8" fmla="*/ 1016000 w 10248900"/>
                <a:gd name="connsiteY8" fmla="*/ 3035300 h 3373424"/>
                <a:gd name="connsiteX9" fmla="*/ 1016000 w 10248900"/>
                <a:gd name="connsiteY9" fmla="*/ 3022600 h 3373424"/>
                <a:gd name="connsiteX10" fmla="*/ 660400 w 10248900"/>
                <a:gd name="connsiteY10" fmla="*/ 3352800 h 3373424"/>
                <a:gd name="connsiteX11" fmla="*/ 660400 w 10248900"/>
                <a:gd name="connsiteY11" fmla="*/ 3340100 h 3373424"/>
                <a:gd name="connsiteX12" fmla="*/ 3606800 w 10248900"/>
                <a:gd name="connsiteY12" fmla="*/ 2603500 h 3373424"/>
                <a:gd name="connsiteX13" fmla="*/ 6375400 w 10248900"/>
                <a:gd name="connsiteY13" fmla="*/ 1422400 h 3373424"/>
                <a:gd name="connsiteX14" fmla="*/ 10248900 w 10248900"/>
                <a:gd name="connsiteY14" fmla="*/ 9525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185400"/>
                <a:gd name="connsiteY0" fmla="*/ 0 h 3373424"/>
                <a:gd name="connsiteX1" fmla="*/ 2946400 w 10185400"/>
                <a:gd name="connsiteY1" fmla="*/ 850900 h 3373424"/>
                <a:gd name="connsiteX2" fmla="*/ 546100 w 10185400"/>
                <a:gd name="connsiteY2" fmla="*/ 2501900 h 3373424"/>
                <a:gd name="connsiteX3" fmla="*/ 546100 w 10185400"/>
                <a:gd name="connsiteY3" fmla="*/ 2501900 h 3373424"/>
                <a:gd name="connsiteX4" fmla="*/ 952500 w 10185400"/>
                <a:gd name="connsiteY4" fmla="*/ 2616200 h 3373424"/>
                <a:gd name="connsiteX5" fmla="*/ 939800 w 10185400"/>
                <a:gd name="connsiteY5" fmla="*/ 2603500 h 3373424"/>
                <a:gd name="connsiteX6" fmla="*/ 571500 w 10185400"/>
                <a:gd name="connsiteY6" fmla="*/ 2921000 h 3373424"/>
                <a:gd name="connsiteX7" fmla="*/ 558800 w 10185400"/>
                <a:gd name="connsiteY7" fmla="*/ 2908300 h 3373424"/>
                <a:gd name="connsiteX8" fmla="*/ 1016000 w 10185400"/>
                <a:gd name="connsiteY8" fmla="*/ 3035300 h 3373424"/>
                <a:gd name="connsiteX9" fmla="*/ 1016000 w 10185400"/>
                <a:gd name="connsiteY9" fmla="*/ 3022600 h 3373424"/>
                <a:gd name="connsiteX10" fmla="*/ 660400 w 10185400"/>
                <a:gd name="connsiteY10" fmla="*/ 3352800 h 3373424"/>
                <a:gd name="connsiteX11" fmla="*/ 660400 w 10185400"/>
                <a:gd name="connsiteY11" fmla="*/ 3340100 h 3373424"/>
                <a:gd name="connsiteX12" fmla="*/ 3606800 w 10185400"/>
                <a:gd name="connsiteY12" fmla="*/ 2603500 h 3373424"/>
                <a:gd name="connsiteX13" fmla="*/ 6375400 w 10185400"/>
                <a:gd name="connsiteY13" fmla="*/ 1422400 h 3373424"/>
                <a:gd name="connsiteX14" fmla="*/ 10185400 w 10185400"/>
                <a:gd name="connsiteY14" fmla="*/ 6604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10210800 w 10210800"/>
                <a:gd name="connsiteY14" fmla="*/ 800100 h 3373424"/>
                <a:gd name="connsiteX0" fmla="*/ 0 w 10210800"/>
                <a:gd name="connsiteY0" fmla="*/ 0 h 3373424"/>
                <a:gd name="connsiteX1" fmla="*/ 2946400 w 10210800"/>
                <a:gd name="connsiteY1" fmla="*/ 850900 h 3373424"/>
                <a:gd name="connsiteX2" fmla="*/ 546100 w 10210800"/>
                <a:gd name="connsiteY2" fmla="*/ 2501900 h 3373424"/>
                <a:gd name="connsiteX3" fmla="*/ 546100 w 10210800"/>
                <a:gd name="connsiteY3" fmla="*/ 2501900 h 3373424"/>
                <a:gd name="connsiteX4" fmla="*/ 952500 w 10210800"/>
                <a:gd name="connsiteY4" fmla="*/ 2616200 h 3373424"/>
                <a:gd name="connsiteX5" fmla="*/ 939800 w 10210800"/>
                <a:gd name="connsiteY5" fmla="*/ 2603500 h 3373424"/>
                <a:gd name="connsiteX6" fmla="*/ 571500 w 10210800"/>
                <a:gd name="connsiteY6" fmla="*/ 2921000 h 3373424"/>
                <a:gd name="connsiteX7" fmla="*/ 558800 w 10210800"/>
                <a:gd name="connsiteY7" fmla="*/ 2908300 h 3373424"/>
                <a:gd name="connsiteX8" fmla="*/ 1016000 w 10210800"/>
                <a:gd name="connsiteY8" fmla="*/ 3035300 h 3373424"/>
                <a:gd name="connsiteX9" fmla="*/ 1016000 w 10210800"/>
                <a:gd name="connsiteY9" fmla="*/ 3022600 h 3373424"/>
                <a:gd name="connsiteX10" fmla="*/ 660400 w 10210800"/>
                <a:gd name="connsiteY10" fmla="*/ 3352800 h 3373424"/>
                <a:gd name="connsiteX11" fmla="*/ 660400 w 10210800"/>
                <a:gd name="connsiteY11" fmla="*/ 3340100 h 3373424"/>
                <a:gd name="connsiteX12" fmla="*/ 3606800 w 10210800"/>
                <a:gd name="connsiteY12" fmla="*/ 2603500 h 3373424"/>
                <a:gd name="connsiteX13" fmla="*/ 6375400 w 10210800"/>
                <a:gd name="connsiteY13" fmla="*/ 1422400 h 3373424"/>
                <a:gd name="connsiteX14" fmla="*/ 9715500 w 10210800"/>
                <a:gd name="connsiteY14" fmla="*/ 736600 h 3373424"/>
                <a:gd name="connsiteX15" fmla="*/ 10210800 w 10210800"/>
                <a:gd name="connsiteY15" fmla="*/ 800100 h 3373424"/>
                <a:gd name="connsiteX0" fmla="*/ 0 w 10102074"/>
                <a:gd name="connsiteY0" fmla="*/ 0 h 3373424"/>
                <a:gd name="connsiteX1" fmla="*/ 2946400 w 10102074"/>
                <a:gd name="connsiteY1" fmla="*/ 850900 h 3373424"/>
                <a:gd name="connsiteX2" fmla="*/ 546100 w 10102074"/>
                <a:gd name="connsiteY2" fmla="*/ 2501900 h 3373424"/>
                <a:gd name="connsiteX3" fmla="*/ 546100 w 10102074"/>
                <a:gd name="connsiteY3" fmla="*/ 2501900 h 3373424"/>
                <a:gd name="connsiteX4" fmla="*/ 952500 w 10102074"/>
                <a:gd name="connsiteY4" fmla="*/ 2616200 h 3373424"/>
                <a:gd name="connsiteX5" fmla="*/ 939800 w 10102074"/>
                <a:gd name="connsiteY5" fmla="*/ 2603500 h 3373424"/>
                <a:gd name="connsiteX6" fmla="*/ 571500 w 10102074"/>
                <a:gd name="connsiteY6" fmla="*/ 2921000 h 3373424"/>
                <a:gd name="connsiteX7" fmla="*/ 558800 w 10102074"/>
                <a:gd name="connsiteY7" fmla="*/ 2908300 h 3373424"/>
                <a:gd name="connsiteX8" fmla="*/ 1016000 w 10102074"/>
                <a:gd name="connsiteY8" fmla="*/ 3035300 h 3373424"/>
                <a:gd name="connsiteX9" fmla="*/ 1016000 w 10102074"/>
                <a:gd name="connsiteY9" fmla="*/ 3022600 h 3373424"/>
                <a:gd name="connsiteX10" fmla="*/ 660400 w 10102074"/>
                <a:gd name="connsiteY10" fmla="*/ 3352800 h 3373424"/>
                <a:gd name="connsiteX11" fmla="*/ 660400 w 10102074"/>
                <a:gd name="connsiteY11" fmla="*/ 3340100 h 3373424"/>
                <a:gd name="connsiteX12" fmla="*/ 3606800 w 10102074"/>
                <a:gd name="connsiteY12" fmla="*/ 2603500 h 3373424"/>
                <a:gd name="connsiteX13" fmla="*/ 6375400 w 10102074"/>
                <a:gd name="connsiteY13" fmla="*/ 1422400 h 3373424"/>
                <a:gd name="connsiteX14" fmla="*/ 9715500 w 10102074"/>
                <a:gd name="connsiteY14" fmla="*/ 736600 h 3373424"/>
                <a:gd name="connsiteX15" fmla="*/ 10071100 w 10102074"/>
                <a:gd name="connsiteY15" fmla="*/ 4191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0" fmla="*/ 0 w 9994458"/>
                <a:gd name="connsiteY0" fmla="*/ 0 h 3373424"/>
                <a:gd name="connsiteX1" fmla="*/ 2946400 w 9994458"/>
                <a:gd name="connsiteY1" fmla="*/ 850900 h 3373424"/>
                <a:gd name="connsiteX2" fmla="*/ 546100 w 9994458"/>
                <a:gd name="connsiteY2" fmla="*/ 2501900 h 3373424"/>
                <a:gd name="connsiteX3" fmla="*/ 546100 w 9994458"/>
                <a:gd name="connsiteY3" fmla="*/ 2501900 h 3373424"/>
                <a:gd name="connsiteX4" fmla="*/ 952500 w 9994458"/>
                <a:gd name="connsiteY4" fmla="*/ 2616200 h 3373424"/>
                <a:gd name="connsiteX5" fmla="*/ 939800 w 9994458"/>
                <a:gd name="connsiteY5" fmla="*/ 2603500 h 3373424"/>
                <a:gd name="connsiteX6" fmla="*/ 571500 w 9994458"/>
                <a:gd name="connsiteY6" fmla="*/ 2921000 h 3373424"/>
                <a:gd name="connsiteX7" fmla="*/ 558800 w 9994458"/>
                <a:gd name="connsiteY7" fmla="*/ 2908300 h 3373424"/>
                <a:gd name="connsiteX8" fmla="*/ 1016000 w 9994458"/>
                <a:gd name="connsiteY8" fmla="*/ 3035300 h 3373424"/>
                <a:gd name="connsiteX9" fmla="*/ 1016000 w 9994458"/>
                <a:gd name="connsiteY9" fmla="*/ 3022600 h 3373424"/>
                <a:gd name="connsiteX10" fmla="*/ 660400 w 9994458"/>
                <a:gd name="connsiteY10" fmla="*/ 3352800 h 3373424"/>
                <a:gd name="connsiteX11" fmla="*/ 660400 w 9994458"/>
                <a:gd name="connsiteY11" fmla="*/ 3340100 h 3373424"/>
                <a:gd name="connsiteX12" fmla="*/ 3606800 w 9994458"/>
                <a:gd name="connsiteY12" fmla="*/ 2603500 h 3373424"/>
                <a:gd name="connsiteX13" fmla="*/ 6375400 w 9994458"/>
                <a:gd name="connsiteY13" fmla="*/ 1422400 h 3373424"/>
                <a:gd name="connsiteX14" fmla="*/ 9715500 w 9994458"/>
                <a:gd name="connsiteY14" fmla="*/ 736600 h 3373424"/>
                <a:gd name="connsiteX15" fmla="*/ 9766300 w 9994458"/>
                <a:gd name="connsiteY15" fmla="*/ 393700 h 3373424"/>
                <a:gd name="connsiteX16" fmla="*/ 9740900 w 9994458"/>
                <a:gd name="connsiteY16" fmla="*/ 406400 h 3373424"/>
                <a:gd name="connsiteX0" fmla="*/ 0 w 10042219"/>
                <a:gd name="connsiteY0" fmla="*/ 0 h 3373424"/>
                <a:gd name="connsiteX1" fmla="*/ 2946400 w 10042219"/>
                <a:gd name="connsiteY1" fmla="*/ 850900 h 3373424"/>
                <a:gd name="connsiteX2" fmla="*/ 546100 w 10042219"/>
                <a:gd name="connsiteY2" fmla="*/ 2501900 h 3373424"/>
                <a:gd name="connsiteX3" fmla="*/ 546100 w 10042219"/>
                <a:gd name="connsiteY3" fmla="*/ 2501900 h 3373424"/>
                <a:gd name="connsiteX4" fmla="*/ 952500 w 10042219"/>
                <a:gd name="connsiteY4" fmla="*/ 2616200 h 3373424"/>
                <a:gd name="connsiteX5" fmla="*/ 939800 w 10042219"/>
                <a:gd name="connsiteY5" fmla="*/ 2603500 h 3373424"/>
                <a:gd name="connsiteX6" fmla="*/ 571500 w 10042219"/>
                <a:gd name="connsiteY6" fmla="*/ 2921000 h 3373424"/>
                <a:gd name="connsiteX7" fmla="*/ 558800 w 10042219"/>
                <a:gd name="connsiteY7" fmla="*/ 2908300 h 3373424"/>
                <a:gd name="connsiteX8" fmla="*/ 1016000 w 10042219"/>
                <a:gd name="connsiteY8" fmla="*/ 3035300 h 3373424"/>
                <a:gd name="connsiteX9" fmla="*/ 1016000 w 10042219"/>
                <a:gd name="connsiteY9" fmla="*/ 3022600 h 3373424"/>
                <a:gd name="connsiteX10" fmla="*/ 660400 w 10042219"/>
                <a:gd name="connsiteY10" fmla="*/ 3352800 h 3373424"/>
                <a:gd name="connsiteX11" fmla="*/ 660400 w 10042219"/>
                <a:gd name="connsiteY11" fmla="*/ 3340100 h 3373424"/>
                <a:gd name="connsiteX12" fmla="*/ 3606800 w 10042219"/>
                <a:gd name="connsiteY12" fmla="*/ 2603500 h 3373424"/>
                <a:gd name="connsiteX13" fmla="*/ 6375400 w 10042219"/>
                <a:gd name="connsiteY13" fmla="*/ 1422400 h 3373424"/>
                <a:gd name="connsiteX14" fmla="*/ 9715500 w 10042219"/>
                <a:gd name="connsiteY14" fmla="*/ 736600 h 3373424"/>
                <a:gd name="connsiteX15" fmla="*/ 9766300 w 10042219"/>
                <a:gd name="connsiteY15" fmla="*/ 393700 h 3373424"/>
                <a:gd name="connsiteX16" fmla="*/ 9042400 w 10042219"/>
                <a:gd name="connsiteY16" fmla="*/ 254000 h 3373424"/>
                <a:gd name="connsiteX0" fmla="*/ 0 w 10057079"/>
                <a:gd name="connsiteY0" fmla="*/ 0 h 3373424"/>
                <a:gd name="connsiteX1" fmla="*/ 2946400 w 10057079"/>
                <a:gd name="connsiteY1" fmla="*/ 850900 h 3373424"/>
                <a:gd name="connsiteX2" fmla="*/ 546100 w 10057079"/>
                <a:gd name="connsiteY2" fmla="*/ 2501900 h 3373424"/>
                <a:gd name="connsiteX3" fmla="*/ 546100 w 10057079"/>
                <a:gd name="connsiteY3" fmla="*/ 2501900 h 3373424"/>
                <a:gd name="connsiteX4" fmla="*/ 952500 w 10057079"/>
                <a:gd name="connsiteY4" fmla="*/ 2616200 h 3373424"/>
                <a:gd name="connsiteX5" fmla="*/ 939800 w 10057079"/>
                <a:gd name="connsiteY5" fmla="*/ 2603500 h 3373424"/>
                <a:gd name="connsiteX6" fmla="*/ 571500 w 10057079"/>
                <a:gd name="connsiteY6" fmla="*/ 2921000 h 3373424"/>
                <a:gd name="connsiteX7" fmla="*/ 558800 w 10057079"/>
                <a:gd name="connsiteY7" fmla="*/ 2908300 h 3373424"/>
                <a:gd name="connsiteX8" fmla="*/ 1016000 w 10057079"/>
                <a:gd name="connsiteY8" fmla="*/ 3035300 h 3373424"/>
                <a:gd name="connsiteX9" fmla="*/ 1016000 w 10057079"/>
                <a:gd name="connsiteY9" fmla="*/ 3022600 h 3373424"/>
                <a:gd name="connsiteX10" fmla="*/ 660400 w 10057079"/>
                <a:gd name="connsiteY10" fmla="*/ 3352800 h 3373424"/>
                <a:gd name="connsiteX11" fmla="*/ 660400 w 10057079"/>
                <a:gd name="connsiteY11" fmla="*/ 3340100 h 3373424"/>
                <a:gd name="connsiteX12" fmla="*/ 3606800 w 10057079"/>
                <a:gd name="connsiteY12" fmla="*/ 2603500 h 3373424"/>
                <a:gd name="connsiteX13" fmla="*/ 6375400 w 10057079"/>
                <a:gd name="connsiteY13" fmla="*/ 1422400 h 3373424"/>
                <a:gd name="connsiteX14" fmla="*/ 9715500 w 10057079"/>
                <a:gd name="connsiteY14" fmla="*/ 736600 h 3373424"/>
                <a:gd name="connsiteX15" fmla="*/ 9766300 w 10057079"/>
                <a:gd name="connsiteY15" fmla="*/ 393700 h 3373424"/>
                <a:gd name="connsiteX16" fmla="*/ 8724900 w 10057079"/>
                <a:gd name="connsiteY16" fmla="*/ 431800 h 3373424"/>
                <a:gd name="connsiteX0" fmla="*/ 0 w 10196624"/>
                <a:gd name="connsiteY0" fmla="*/ 0 h 3373424"/>
                <a:gd name="connsiteX1" fmla="*/ 2946400 w 10196624"/>
                <a:gd name="connsiteY1" fmla="*/ 850900 h 3373424"/>
                <a:gd name="connsiteX2" fmla="*/ 546100 w 10196624"/>
                <a:gd name="connsiteY2" fmla="*/ 2501900 h 3373424"/>
                <a:gd name="connsiteX3" fmla="*/ 546100 w 10196624"/>
                <a:gd name="connsiteY3" fmla="*/ 2501900 h 3373424"/>
                <a:gd name="connsiteX4" fmla="*/ 952500 w 10196624"/>
                <a:gd name="connsiteY4" fmla="*/ 2616200 h 3373424"/>
                <a:gd name="connsiteX5" fmla="*/ 939800 w 10196624"/>
                <a:gd name="connsiteY5" fmla="*/ 2603500 h 3373424"/>
                <a:gd name="connsiteX6" fmla="*/ 571500 w 10196624"/>
                <a:gd name="connsiteY6" fmla="*/ 2921000 h 3373424"/>
                <a:gd name="connsiteX7" fmla="*/ 558800 w 10196624"/>
                <a:gd name="connsiteY7" fmla="*/ 2908300 h 3373424"/>
                <a:gd name="connsiteX8" fmla="*/ 1016000 w 10196624"/>
                <a:gd name="connsiteY8" fmla="*/ 3035300 h 3373424"/>
                <a:gd name="connsiteX9" fmla="*/ 1016000 w 10196624"/>
                <a:gd name="connsiteY9" fmla="*/ 3022600 h 3373424"/>
                <a:gd name="connsiteX10" fmla="*/ 660400 w 10196624"/>
                <a:gd name="connsiteY10" fmla="*/ 3352800 h 3373424"/>
                <a:gd name="connsiteX11" fmla="*/ 660400 w 10196624"/>
                <a:gd name="connsiteY11" fmla="*/ 3340100 h 3373424"/>
                <a:gd name="connsiteX12" fmla="*/ 3606800 w 10196624"/>
                <a:gd name="connsiteY12" fmla="*/ 2603500 h 3373424"/>
                <a:gd name="connsiteX13" fmla="*/ 6375400 w 10196624"/>
                <a:gd name="connsiteY13" fmla="*/ 1422400 h 3373424"/>
                <a:gd name="connsiteX14" fmla="*/ 9715500 w 10196624"/>
                <a:gd name="connsiteY14" fmla="*/ 736600 h 3373424"/>
                <a:gd name="connsiteX15" fmla="*/ 9766300 w 10196624"/>
                <a:gd name="connsiteY15" fmla="*/ 393700 h 3373424"/>
                <a:gd name="connsiteX16" fmla="*/ 6261100 w 10196624"/>
                <a:gd name="connsiteY16" fmla="*/ 6477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6273799 w 10197430"/>
                <a:gd name="connsiteY17" fmla="*/ 6858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4940299 w 10197430"/>
                <a:gd name="connsiteY17" fmla="*/ 533400 h 3373424"/>
                <a:gd name="connsiteX0" fmla="*/ 0 w 10197430"/>
                <a:gd name="connsiteY0" fmla="*/ 0 h 3373424"/>
                <a:gd name="connsiteX1" fmla="*/ 2946400 w 10197430"/>
                <a:gd name="connsiteY1" fmla="*/ 850900 h 3373424"/>
                <a:gd name="connsiteX2" fmla="*/ 546100 w 10197430"/>
                <a:gd name="connsiteY2" fmla="*/ 2501900 h 3373424"/>
                <a:gd name="connsiteX3" fmla="*/ 546100 w 10197430"/>
                <a:gd name="connsiteY3" fmla="*/ 2501900 h 3373424"/>
                <a:gd name="connsiteX4" fmla="*/ 952500 w 10197430"/>
                <a:gd name="connsiteY4" fmla="*/ 2616200 h 3373424"/>
                <a:gd name="connsiteX5" fmla="*/ 939800 w 10197430"/>
                <a:gd name="connsiteY5" fmla="*/ 2603500 h 3373424"/>
                <a:gd name="connsiteX6" fmla="*/ 571500 w 10197430"/>
                <a:gd name="connsiteY6" fmla="*/ 2921000 h 3373424"/>
                <a:gd name="connsiteX7" fmla="*/ 558800 w 10197430"/>
                <a:gd name="connsiteY7" fmla="*/ 2908300 h 3373424"/>
                <a:gd name="connsiteX8" fmla="*/ 1016000 w 10197430"/>
                <a:gd name="connsiteY8" fmla="*/ 3035300 h 3373424"/>
                <a:gd name="connsiteX9" fmla="*/ 1016000 w 10197430"/>
                <a:gd name="connsiteY9" fmla="*/ 3022600 h 3373424"/>
                <a:gd name="connsiteX10" fmla="*/ 660400 w 10197430"/>
                <a:gd name="connsiteY10" fmla="*/ 3352800 h 3373424"/>
                <a:gd name="connsiteX11" fmla="*/ 660400 w 10197430"/>
                <a:gd name="connsiteY11" fmla="*/ 3340100 h 3373424"/>
                <a:gd name="connsiteX12" fmla="*/ 3606800 w 10197430"/>
                <a:gd name="connsiteY12" fmla="*/ 2603500 h 3373424"/>
                <a:gd name="connsiteX13" fmla="*/ 6375400 w 10197430"/>
                <a:gd name="connsiteY13" fmla="*/ 1422400 h 3373424"/>
                <a:gd name="connsiteX14" fmla="*/ 9715500 w 10197430"/>
                <a:gd name="connsiteY14" fmla="*/ 736600 h 3373424"/>
                <a:gd name="connsiteX15" fmla="*/ 9766300 w 10197430"/>
                <a:gd name="connsiteY15" fmla="*/ 393700 h 3373424"/>
                <a:gd name="connsiteX16" fmla="*/ 6248400 w 10197430"/>
                <a:gd name="connsiteY16" fmla="*/ 660400 h 3373424"/>
                <a:gd name="connsiteX17" fmla="*/ 3098799 w 10197430"/>
                <a:gd name="connsiteY17" fmla="*/ 25400 h 3373424"/>
                <a:gd name="connsiteX0" fmla="*/ 0 w 10197430"/>
                <a:gd name="connsiteY0" fmla="*/ 29631 h 3403055"/>
                <a:gd name="connsiteX1" fmla="*/ 2946400 w 10197430"/>
                <a:gd name="connsiteY1" fmla="*/ 880531 h 3403055"/>
                <a:gd name="connsiteX2" fmla="*/ 546100 w 10197430"/>
                <a:gd name="connsiteY2" fmla="*/ 2531531 h 3403055"/>
                <a:gd name="connsiteX3" fmla="*/ 546100 w 10197430"/>
                <a:gd name="connsiteY3" fmla="*/ 2531531 h 3403055"/>
                <a:gd name="connsiteX4" fmla="*/ 952500 w 10197430"/>
                <a:gd name="connsiteY4" fmla="*/ 2645831 h 3403055"/>
                <a:gd name="connsiteX5" fmla="*/ 939800 w 10197430"/>
                <a:gd name="connsiteY5" fmla="*/ 2633131 h 3403055"/>
                <a:gd name="connsiteX6" fmla="*/ 571500 w 10197430"/>
                <a:gd name="connsiteY6" fmla="*/ 2950631 h 3403055"/>
                <a:gd name="connsiteX7" fmla="*/ 558800 w 10197430"/>
                <a:gd name="connsiteY7" fmla="*/ 2937931 h 3403055"/>
                <a:gd name="connsiteX8" fmla="*/ 1016000 w 10197430"/>
                <a:gd name="connsiteY8" fmla="*/ 3064931 h 3403055"/>
                <a:gd name="connsiteX9" fmla="*/ 1016000 w 10197430"/>
                <a:gd name="connsiteY9" fmla="*/ 3052231 h 3403055"/>
                <a:gd name="connsiteX10" fmla="*/ 660400 w 10197430"/>
                <a:gd name="connsiteY10" fmla="*/ 3382431 h 3403055"/>
                <a:gd name="connsiteX11" fmla="*/ 660400 w 10197430"/>
                <a:gd name="connsiteY11" fmla="*/ 3369731 h 3403055"/>
                <a:gd name="connsiteX12" fmla="*/ 3606800 w 10197430"/>
                <a:gd name="connsiteY12" fmla="*/ 2633131 h 3403055"/>
                <a:gd name="connsiteX13" fmla="*/ 6375400 w 10197430"/>
                <a:gd name="connsiteY13" fmla="*/ 1452031 h 3403055"/>
                <a:gd name="connsiteX14" fmla="*/ 9715500 w 10197430"/>
                <a:gd name="connsiteY14" fmla="*/ 766231 h 3403055"/>
                <a:gd name="connsiteX15" fmla="*/ 9766300 w 10197430"/>
                <a:gd name="connsiteY15" fmla="*/ 423331 h 3403055"/>
                <a:gd name="connsiteX16" fmla="*/ 6248400 w 10197430"/>
                <a:gd name="connsiteY16" fmla="*/ 690031 h 3403055"/>
                <a:gd name="connsiteX17" fmla="*/ 3098799 w 10197430"/>
                <a:gd name="connsiteY17" fmla="*/ 55031 h 3403055"/>
                <a:gd name="connsiteX18" fmla="*/ 3073399 w 10197430"/>
                <a:gd name="connsiteY18" fmla="*/ 29631 h 3403055"/>
                <a:gd name="connsiteX0" fmla="*/ 25401 w 10222831"/>
                <a:gd name="connsiteY0" fmla="*/ 39452 h 3412876"/>
                <a:gd name="connsiteX1" fmla="*/ 2971801 w 10222831"/>
                <a:gd name="connsiteY1" fmla="*/ 890352 h 3412876"/>
                <a:gd name="connsiteX2" fmla="*/ 571501 w 10222831"/>
                <a:gd name="connsiteY2" fmla="*/ 2541352 h 3412876"/>
                <a:gd name="connsiteX3" fmla="*/ 571501 w 10222831"/>
                <a:gd name="connsiteY3" fmla="*/ 2541352 h 3412876"/>
                <a:gd name="connsiteX4" fmla="*/ 977901 w 10222831"/>
                <a:gd name="connsiteY4" fmla="*/ 2655652 h 3412876"/>
                <a:gd name="connsiteX5" fmla="*/ 965201 w 10222831"/>
                <a:gd name="connsiteY5" fmla="*/ 2642952 h 3412876"/>
                <a:gd name="connsiteX6" fmla="*/ 596901 w 10222831"/>
                <a:gd name="connsiteY6" fmla="*/ 2960452 h 3412876"/>
                <a:gd name="connsiteX7" fmla="*/ 584201 w 10222831"/>
                <a:gd name="connsiteY7" fmla="*/ 2947752 h 3412876"/>
                <a:gd name="connsiteX8" fmla="*/ 1041401 w 10222831"/>
                <a:gd name="connsiteY8" fmla="*/ 3074752 h 3412876"/>
                <a:gd name="connsiteX9" fmla="*/ 1041401 w 10222831"/>
                <a:gd name="connsiteY9" fmla="*/ 3062052 h 3412876"/>
                <a:gd name="connsiteX10" fmla="*/ 685801 w 10222831"/>
                <a:gd name="connsiteY10" fmla="*/ 3392252 h 3412876"/>
                <a:gd name="connsiteX11" fmla="*/ 685801 w 10222831"/>
                <a:gd name="connsiteY11" fmla="*/ 3379552 h 3412876"/>
                <a:gd name="connsiteX12" fmla="*/ 3632201 w 10222831"/>
                <a:gd name="connsiteY12" fmla="*/ 2642952 h 3412876"/>
                <a:gd name="connsiteX13" fmla="*/ 6400801 w 10222831"/>
                <a:gd name="connsiteY13" fmla="*/ 1461852 h 3412876"/>
                <a:gd name="connsiteX14" fmla="*/ 9740901 w 10222831"/>
                <a:gd name="connsiteY14" fmla="*/ 776052 h 3412876"/>
                <a:gd name="connsiteX15" fmla="*/ 9791701 w 10222831"/>
                <a:gd name="connsiteY15" fmla="*/ 433152 h 3412876"/>
                <a:gd name="connsiteX16" fmla="*/ 6273801 w 10222831"/>
                <a:gd name="connsiteY16" fmla="*/ 699852 h 3412876"/>
                <a:gd name="connsiteX17" fmla="*/ 3124200 w 10222831"/>
                <a:gd name="connsiteY17" fmla="*/ 64852 h 3412876"/>
                <a:gd name="connsiteX18" fmla="*/ 0 w 10222831"/>
                <a:gd name="connsiteY18" fmla="*/ 14052 h 3412876"/>
                <a:gd name="connsiteX0" fmla="*/ 25401 w 10222831"/>
                <a:gd name="connsiteY0" fmla="*/ 113952 h 3487376"/>
                <a:gd name="connsiteX1" fmla="*/ 2971801 w 10222831"/>
                <a:gd name="connsiteY1" fmla="*/ 964852 h 3487376"/>
                <a:gd name="connsiteX2" fmla="*/ 571501 w 10222831"/>
                <a:gd name="connsiteY2" fmla="*/ 2615852 h 3487376"/>
                <a:gd name="connsiteX3" fmla="*/ 571501 w 10222831"/>
                <a:gd name="connsiteY3" fmla="*/ 2615852 h 3487376"/>
                <a:gd name="connsiteX4" fmla="*/ 977901 w 10222831"/>
                <a:gd name="connsiteY4" fmla="*/ 2730152 h 3487376"/>
                <a:gd name="connsiteX5" fmla="*/ 965201 w 10222831"/>
                <a:gd name="connsiteY5" fmla="*/ 2717452 h 3487376"/>
                <a:gd name="connsiteX6" fmla="*/ 596901 w 10222831"/>
                <a:gd name="connsiteY6" fmla="*/ 3034952 h 3487376"/>
                <a:gd name="connsiteX7" fmla="*/ 584201 w 10222831"/>
                <a:gd name="connsiteY7" fmla="*/ 3022252 h 3487376"/>
                <a:gd name="connsiteX8" fmla="*/ 1041401 w 10222831"/>
                <a:gd name="connsiteY8" fmla="*/ 3149252 h 3487376"/>
                <a:gd name="connsiteX9" fmla="*/ 1041401 w 10222831"/>
                <a:gd name="connsiteY9" fmla="*/ 3136552 h 3487376"/>
                <a:gd name="connsiteX10" fmla="*/ 685801 w 10222831"/>
                <a:gd name="connsiteY10" fmla="*/ 3466752 h 3487376"/>
                <a:gd name="connsiteX11" fmla="*/ 685801 w 10222831"/>
                <a:gd name="connsiteY11" fmla="*/ 3454052 h 3487376"/>
                <a:gd name="connsiteX12" fmla="*/ 3632201 w 10222831"/>
                <a:gd name="connsiteY12" fmla="*/ 2717452 h 3487376"/>
                <a:gd name="connsiteX13" fmla="*/ 6400801 w 10222831"/>
                <a:gd name="connsiteY13" fmla="*/ 1536352 h 3487376"/>
                <a:gd name="connsiteX14" fmla="*/ 9740901 w 10222831"/>
                <a:gd name="connsiteY14" fmla="*/ 850552 h 3487376"/>
                <a:gd name="connsiteX15" fmla="*/ 9791701 w 10222831"/>
                <a:gd name="connsiteY15" fmla="*/ 507652 h 3487376"/>
                <a:gd name="connsiteX16" fmla="*/ 6273801 w 10222831"/>
                <a:gd name="connsiteY16" fmla="*/ 774352 h 3487376"/>
                <a:gd name="connsiteX17" fmla="*/ 2832100 w 10222831"/>
                <a:gd name="connsiteY17" fmla="*/ 37752 h 3487376"/>
                <a:gd name="connsiteX18" fmla="*/ 0 w 10222831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7376"/>
                <a:gd name="connsiteX1" fmla="*/ 2971801 w 10258868"/>
                <a:gd name="connsiteY1" fmla="*/ 964852 h 3487376"/>
                <a:gd name="connsiteX2" fmla="*/ 571501 w 10258868"/>
                <a:gd name="connsiteY2" fmla="*/ 2615852 h 3487376"/>
                <a:gd name="connsiteX3" fmla="*/ 571501 w 10258868"/>
                <a:gd name="connsiteY3" fmla="*/ 2615852 h 3487376"/>
                <a:gd name="connsiteX4" fmla="*/ 977901 w 10258868"/>
                <a:gd name="connsiteY4" fmla="*/ 2730152 h 3487376"/>
                <a:gd name="connsiteX5" fmla="*/ 965201 w 10258868"/>
                <a:gd name="connsiteY5" fmla="*/ 2717452 h 3487376"/>
                <a:gd name="connsiteX6" fmla="*/ 596901 w 10258868"/>
                <a:gd name="connsiteY6" fmla="*/ 3034952 h 3487376"/>
                <a:gd name="connsiteX7" fmla="*/ 584201 w 10258868"/>
                <a:gd name="connsiteY7" fmla="*/ 3022252 h 3487376"/>
                <a:gd name="connsiteX8" fmla="*/ 1041401 w 10258868"/>
                <a:gd name="connsiteY8" fmla="*/ 3149252 h 3487376"/>
                <a:gd name="connsiteX9" fmla="*/ 1041401 w 10258868"/>
                <a:gd name="connsiteY9" fmla="*/ 3136552 h 3487376"/>
                <a:gd name="connsiteX10" fmla="*/ 685801 w 10258868"/>
                <a:gd name="connsiteY10" fmla="*/ 3466752 h 3487376"/>
                <a:gd name="connsiteX11" fmla="*/ 685801 w 10258868"/>
                <a:gd name="connsiteY11" fmla="*/ 3454052 h 3487376"/>
                <a:gd name="connsiteX12" fmla="*/ 3632201 w 10258868"/>
                <a:gd name="connsiteY12" fmla="*/ 2717452 h 3487376"/>
                <a:gd name="connsiteX13" fmla="*/ 6400801 w 10258868"/>
                <a:gd name="connsiteY13" fmla="*/ 1536352 h 3487376"/>
                <a:gd name="connsiteX14" fmla="*/ 9804401 w 10258868"/>
                <a:gd name="connsiteY14" fmla="*/ 761652 h 3487376"/>
                <a:gd name="connsiteX15" fmla="*/ 9791701 w 10258868"/>
                <a:gd name="connsiteY15" fmla="*/ 507652 h 3487376"/>
                <a:gd name="connsiteX16" fmla="*/ 6273801 w 10258868"/>
                <a:gd name="connsiteY16" fmla="*/ 774352 h 3487376"/>
                <a:gd name="connsiteX17" fmla="*/ 2832100 w 10258868"/>
                <a:gd name="connsiteY17" fmla="*/ 37752 h 3487376"/>
                <a:gd name="connsiteX18" fmla="*/ 0 w 10258868"/>
                <a:gd name="connsiteY18" fmla="*/ 88552 h 3487376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77901 w 10258868"/>
                <a:gd name="connsiteY4" fmla="*/ 2730152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965201 w 10258868"/>
                <a:gd name="connsiteY5" fmla="*/ 2717452 h 3488303"/>
                <a:gd name="connsiteX6" fmla="*/ 596901 w 10258868"/>
                <a:gd name="connsiteY6" fmla="*/ 3034952 h 3488303"/>
                <a:gd name="connsiteX7" fmla="*/ 584201 w 10258868"/>
                <a:gd name="connsiteY7" fmla="*/ 3022252 h 3488303"/>
                <a:gd name="connsiteX8" fmla="*/ 1041401 w 10258868"/>
                <a:gd name="connsiteY8" fmla="*/ 3149252 h 3488303"/>
                <a:gd name="connsiteX9" fmla="*/ 1047751 w 10258868"/>
                <a:gd name="connsiteY9" fmla="*/ 3123852 h 3488303"/>
                <a:gd name="connsiteX10" fmla="*/ 685801 w 10258868"/>
                <a:gd name="connsiteY10" fmla="*/ 3466752 h 3488303"/>
                <a:gd name="connsiteX11" fmla="*/ 685801 w 10258868"/>
                <a:gd name="connsiteY11" fmla="*/ 3454052 h 3488303"/>
                <a:gd name="connsiteX12" fmla="*/ 3632201 w 10258868"/>
                <a:gd name="connsiteY12" fmla="*/ 2717452 h 3488303"/>
                <a:gd name="connsiteX13" fmla="*/ 6400801 w 10258868"/>
                <a:gd name="connsiteY13" fmla="*/ 1536352 h 3488303"/>
                <a:gd name="connsiteX14" fmla="*/ 9804401 w 10258868"/>
                <a:gd name="connsiteY14" fmla="*/ 761652 h 3488303"/>
                <a:gd name="connsiteX15" fmla="*/ 9791701 w 10258868"/>
                <a:gd name="connsiteY15" fmla="*/ 507652 h 3488303"/>
                <a:gd name="connsiteX16" fmla="*/ 6273801 w 10258868"/>
                <a:gd name="connsiteY16" fmla="*/ 774352 h 3488303"/>
                <a:gd name="connsiteX17" fmla="*/ 2832100 w 10258868"/>
                <a:gd name="connsiteY17" fmla="*/ 37752 h 3488303"/>
                <a:gd name="connsiteX18" fmla="*/ 0 w 10258868"/>
                <a:gd name="connsiteY18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584201 w 10258868"/>
                <a:gd name="connsiteY6" fmla="*/ 3022252 h 3488303"/>
                <a:gd name="connsiteX7" fmla="*/ 1041401 w 10258868"/>
                <a:gd name="connsiteY7" fmla="*/ 3149252 h 3488303"/>
                <a:gd name="connsiteX8" fmla="*/ 1047751 w 10258868"/>
                <a:gd name="connsiteY8" fmla="*/ 3123852 h 3488303"/>
                <a:gd name="connsiteX9" fmla="*/ 685801 w 10258868"/>
                <a:gd name="connsiteY9" fmla="*/ 3466752 h 3488303"/>
                <a:gd name="connsiteX10" fmla="*/ 685801 w 10258868"/>
                <a:gd name="connsiteY10" fmla="*/ 3454052 h 3488303"/>
                <a:gd name="connsiteX11" fmla="*/ 3632201 w 10258868"/>
                <a:gd name="connsiteY11" fmla="*/ 2717452 h 3488303"/>
                <a:gd name="connsiteX12" fmla="*/ 6400801 w 10258868"/>
                <a:gd name="connsiteY12" fmla="*/ 1536352 h 3488303"/>
                <a:gd name="connsiteX13" fmla="*/ 9804401 w 10258868"/>
                <a:gd name="connsiteY13" fmla="*/ 761652 h 3488303"/>
                <a:gd name="connsiteX14" fmla="*/ 9791701 w 10258868"/>
                <a:gd name="connsiteY14" fmla="*/ 507652 h 3488303"/>
                <a:gd name="connsiteX15" fmla="*/ 6273801 w 10258868"/>
                <a:gd name="connsiteY15" fmla="*/ 774352 h 3488303"/>
                <a:gd name="connsiteX16" fmla="*/ 2832100 w 10258868"/>
                <a:gd name="connsiteY16" fmla="*/ 37752 h 3488303"/>
                <a:gd name="connsiteX17" fmla="*/ 0 w 10258868"/>
                <a:gd name="connsiteY17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596901 w 10258868"/>
                <a:gd name="connsiteY5" fmla="*/ 3034952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1401 w 10258868"/>
                <a:gd name="connsiteY6" fmla="*/ 3149252 h 3488303"/>
                <a:gd name="connsiteX7" fmla="*/ 1047751 w 10258868"/>
                <a:gd name="connsiteY7" fmla="*/ 3123852 h 3488303"/>
                <a:gd name="connsiteX8" fmla="*/ 685801 w 10258868"/>
                <a:gd name="connsiteY8" fmla="*/ 3466752 h 3488303"/>
                <a:gd name="connsiteX9" fmla="*/ 685801 w 10258868"/>
                <a:gd name="connsiteY9" fmla="*/ 3454052 h 3488303"/>
                <a:gd name="connsiteX10" fmla="*/ 3632201 w 10258868"/>
                <a:gd name="connsiteY10" fmla="*/ 2717452 h 3488303"/>
                <a:gd name="connsiteX11" fmla="*/ 6400801 w 10258868"/>
                <a:gd name="connsiteY11" fmla="*/ 1536352 h 3488303"/>
                <a:gd name="connsiteX12" fmla="*/ 9804401 w 10258868"/>
                <a:gd name="connsiteY12" fmla="*/ 761652 h 3488303"/>
                <a:gd name="connsiteX13" fmla="*/ 9791701 w 10258868"/>
                <a:gd name="connsiteY13" fmla="*/ 507652 h 3488303"/>
                <a:gd name="connsiteX14" fmla="*/ 6273801 w 10258868"/>
                <a:gd name="connsiteY14" fmla="*/ 774352 h 3488303"/>
                <a:gd name="connsiteX15" fmla="*/ 2832100 w 10258868"/>
                <a:gd name="connsiteY15" fmla="*/ 37752 h 3488303"/>
                <a:gd name="connsiteX16" fmla="*/ 0 w 10258868"/>
                <a:gd name="connsiteY16" fmla="*/ 88552 h 3488303"/>
                <a:gd name="connsiteX0" fmla="*/ 25401 w 10258868"/>
                <a:gd name="connsiteY0" fmla="*/ 113952 h 3488303"/>
                <a:gd name="connsiteX1" fmla="*/ 2971801 w 10258868"/>
                <a:gd name="connsiteY1" fmla="*/ 964852 h 3488303"/>
                <a:gd name="connsiteX2" fmla="*/ 571501 w 10258868"/>
                <a:gd name="connsiteY2" fmla="*/ 2615852 h 3488303"/>
                <a:gd name="connsiteX3" fmla="*/ 571501 w 10258868"/>
                <a:gd name="connsiteY3" fmla="*/ 2615852 h 3488303"/>
                <a:gd name="connsiteX4" fmla="*/ 958851 w 10258868"/>
                <a:gd name="connsiteY4" fmla="*/ 2719569 h 3488303"/>
                <a:gd name="connsiteX5" fmla="*/ 666751 w 10258868"/>
                <a:gd name="connsiteY5" fmla="*/ 3039185 h 3488303"/>
                <a:gd name="connsiteX6" fmla="*/ 1047751 w 10258868"/>
                <a:gd name="connsiteY6" fmla="*/ 3123852 h 3488303"/>
                <a:gd name="connsiteX7" fmla="*/ 685801 w 10258868"/>
                <a:gd name="connsiteY7" fmla="*/ 3466752 h 3488303"/>
                <a:gd name="connsiteX8" fmla="*/ 685801 w 10258868"/>
                <a:gd name="connsiteY8" fmla="*/ 3454052 h 3488303"/>
                <a:gd name="connsiteX9" fmla="*/ 3632201 w 10258868"/>
                <a:gd name="connsiteY9" fmla="*/ 2717452 h 3488303"/>
                <a:gd name="connsiteX10" fmla="*/ 6400801 w 10258868"/>
                <a:gd name="connsiteY10" fmla="*/ 1536352 h 3488303"/>
                <a:gd name="connsiteX11" fmla="*/ 9804401 w 10258868"/>
                <a:gd name="connsiteY11" fmla="*/ 761652 h 3488303"/>
                <a:gd name="connsiteX12" fmla="*/ 9791701 w 10258868"/>
                <a:gd name="connsiteY12" fmla="*/ 507652 h 3488303"/>
                <a:gd name="connsiteX13" fmla="*/ 6273801 w 10258868"/>
                <a:gd name="connsiteY13" fmla="*/ 774352 h 3488303"/>
                <a:gd name="connsiteX14" fmla="*/ 2832100 w 10258868"/>
                <a:gd name="connsiteY14" fmla="*/ 37752 h 3488303"/>
                <a:gd name="connsiteX15" fmla="*/ 0 w 10258868"/>
                <a:gd name="connsiteY15" fmla="*/ 88552 h 3488303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6449"/>
                <a:gd name="connsiteX1" fmla="*/ 2971801 w 10258868"/>
                <a:gd name="connsiteY1" fmla="*/ 964852 h 3486449"/>
                <a:gd name="connsiteX2" fmla="*/ 571501 w 10258868"/>
                <a:gd name="connsiteY2" fmla="*/ 2615852 h 3486449"/>
                <a:gd name="connsiteX3" fmla="*/ 571501 w 10258868"/>
                <a:gd name="connsiteY3" fmla="*/ 2615852 h 3486449"/>
                <a:gd name="connsiteX4" fmla="*/ 958851 w 10258868"/>
                <a:gd name="connsiteY4" fmla="*/ 2719569 h 3486449"/>
                <a:gd name="connsiteX5" fmla="*/ 666751 w 10258868"/>
                <a:gd name="connsiteY5" fmla="*/ 3039185 h 3486449"/>
                <a:gd name="connsiteX6" fmla="*/ 1026584 w 10258868"/>
                <a:gd name="connsiteY6" fmla="*/ 3149252 h 3486449"/>
                <a:gd name="connsiteX7" fmla="*/ 685801 w 10258868"/>
                <a:gd name="connsiteY7" fmla="*/ 3466752 h 3486449"/>
                <a:gd name="connsiteX8" fmla="*/ 685801 w 10258868"/>
                <a:gd name="connsiteY8" fmla="*/ 3454052 h 3486449"/>
                <a:gd name="connsiteX9" fmla="*/ 3632201 w 10258868"/>
                <a:gd name="connsiteY9" fmla="*/ 2717452 h 3486449"/>
                <a:gd name="connsiteX10" fmla="*/ 6400801 w 10258868"/>
                <a:gd name="connsiteY10" fmla="*/ 1536352 h 3486449"/>
                <a:gd name="connsiteX11" fmla="*/ 9804401 w 10258868"/>
                <a:gd name="connsiteY11" fmla="*/ 761652 h 3486449"/>
                <a:gd name="connsiteX12" fmla="*/ 9791701 w 10258868"/>
                <a:gd name="connsiteY12" fmla="*/ 507652 h 3486449"/>
                <a:gd name="connsiteX13" fmla="*/ 6273801 w 10258868"/>
                <a:gd name="connsiteY13" fmla="*/ 774352 h 3486449"/>
                <a:gd name="connsiteX14" fmla="*/ 2832100 w 10258868"/>
                <a:gd name="connsiteY14" fmla="*/ 37752 h 3486449"/>
                <a:gd name="connsiteX15" fmla="*/ 0 w 10258868"/>
                <a:gd name="connsiteY15" fmla="*/ 88552 h 3486449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7067"/>
                <a:gd name="connsiteX1" fmla="*/ 2971801 w 10258868"/>
                <a:gd name="connsiteY1" fmla="*/ 964852 h 3487067"/>
                <a:gd name="connsiteX2" fmla="*/ 571501 w 10258868"/>
                <a:gd name="connsiteY2" fmla="*/ 2615852 h 3487067"/>
                <a:gd name="connsiteX3" fmla="*/ 571501 w 10258868"/>
                <a:gd name="connsiteY3" fmla="*/ 2615852 h 3487067"/>
                <a:gd name="connsiteX4" fmla="*/ 958851 w 10258868"/>
                <a:gd name="connsiteY4" fmla="*/ 2719569 h 3487067"/>
                <a:gd name="connsiteX5" fmla="*/ 666751 w 10258868"/>
                <a:gd name="connsiteY5" fmla="*/ 3039185 h 3487067"/>
                <a:gd name="connsiteX6" fmla="*/ 1049868 w 10258868"/>
                <a:gd name="connsiteY6" fmla="*/ 3140785 h 3487067"/>
                <a:gd name="connsiteX7" fmla="*/ 685801 w 10258868"/>
                <a:gd name="connsiteY7" fmla="*/ 3466752 h 3487067"/>
                <a:gd name="connsiteX8" fmla="*/ 685801 w 10258868"/>
                <a:gd name="connsiteY8" fmla="*/ 3454052 h 3487067"/>
                <a:gd name="connsiteX9" fmla="*/ 3632201 w 10258868"/>
                <a:gd name="connsiteY9" fmla="*/ 2717452 h 3487067"/>
                <a:gd name="connsiteX10" fmla="*/ 6400801 w 10258868"/>
                <a:gd name="connsiteY10" fmla="*/ 1536352 h 3487067"/>
                <a:gd name="connsiteX11" fmla="*/ 9804401 w 10258868"/>
                <a:gd name="connsiteY11" fmla="*/ 761652 h 3487067"/>
                <a:gd name="connsiteX12" fmla="*/ 9791701 w 10258868"/>
                <a:gd name="connsiteY12" fmla="*/ 507652 h 3487067"/>
                <a:gd name="connsiteX13" fmla="*/ 6273801 w 10258868"/>
                <a:gd name="connsiteY13" fmla="*/ 774352 h 3487067"/>
                <a:gd name="connsiteX14" fmla="*/ 2832100 w 10258868"/>
                <a:gd name="connsiteY14" fmla="*/ 37752 h 3487067"/>
                <a:gd name="connsiteX15" fmla="*/ 0 w 10258868"/>
                <a:gd name="connsiteY15" fmla="*/ 88552 h 3487067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85062"/>
                <a:gd name="connsiteX1" fmla="*/ 2971801 w 10258868"/>
                <a:gd name="connsiteY1" fmla="*/ 964852 h 3485062"/>
                <a:gd name="connsiteX2" fmla="*/ 571501 w 10258868"/>
                <a:gd name="connsiteY2" fmla="*/ 2615852 h 3485062"/>
                <a:gd name="connsiteX3" fmla="*/ 571501 w 10258868"/>
                <a:gd name="connsiteY3" fmla="*/ 2615852 h 3485062"/>
                <a:gd name="connsiteX4" fmla="*/ 958851 w 10258868"/>
                <a:gd name="connsiteY4" fmla="*/ 2719569 h 3485062"/>
                <a:gd name="connsiteX5" fmla="*/ 666751 w 10258868"/>
                <a:gd name="connsiteY5" fmla="*/ 3039185 h 3485062"/>
                <a:gd name="connsiteX6" fmla="*/ 1028701 w 10258868"/>
                <a:gd name="connsiteY6" fmla="*/ 3168302 h 3485062"/>
                <a:gd name="connsiteX7" fmla="*/ 685801 w 10258868"/>
                <a:gd name="connsiteY7" fmla="*/ 3466752 h 3485062"/>
                <a:gd name="connsiteX8" fmla="*/ 685801 w 10258868"/>
                <a:gd name="connsiteY8" fmla="*/ 3454052 h 3485062"/>
                <a:gd name="connsiteX9" fmla="*/ 3632201 w 10258868"/>
                <a:gd name="connsiteY9" fmla="*/ 2717452 h 3485062"/>
                <a:gd name="connsiteX10" fmla="*/ 6400801 w 10258868"/>
                <a:gd name="connsiteY10" fmla="*/ 1536352 h 3485062"/>
                <a:gd name="connsiteX11" fmla="*/ 9804401 w 10258868"/>
                <a:gd name="connsiteY11" fmla="*/ 761652 h 3485062"/>
                <a:gd name="connsiteX12" fmla="*/ 9791701 w 10258868"/>
                <a:gd name="connsiteY12" fmla="*/ 507652 h 3485062"/>
                <a:gd name="connsiteX13" fmla="*/ 6273801 w 10258868"/>
                <a:gd name="connsiteY13" fmla="*/ 774352 h 3485062"/>
                <a:gd name="connsiteX14" fmla="*/ 2832100 w 10258868"/>
                <a:gd name="connsiteY14" fmla="*/ 37752 h 3485062"/>
                <a:gd name="connsiteX15" fmla="*/ 0 w 10258868"/>
                <a:gd name="connsiteY15" fmla="*/ 88552 h 3485062"/>
                <a:gd name="connsiteX0" fmla="*/ 25401 w 10258868"/>
                <a:gd name="connsiteY0" fmla="*/ 113952 h 3476721"/>
                <a:gd name="connsiteX1" fmla="*/ 2971801 w 10258868"/>
                <a:gd name="connsiteY1" fmla="*/ 964852 h 3476721"/>
                <a:gd name="connsiteX2" fmla="*/ 571501 w 10258868"/>
                <a:gd name="connsiteY2" fmla="*/ 2615852 h 3476721"/>
                <a:gd name="connsiteX3" fmla="*/ 571501 w 10258868"/>
                <a:gd name="connsiteY3" fmla="*/ 2615852 h 3476721"/>
                <a:gd name="connsiteX4" fmla="*/ 958851 w 10258868"/>
                <a:gd name="connsiteY4" fmla="*/ 2719569 h 3476721"/>
                <a:gd name="connsiteX5" fmla="*/ 666751 w 10258868"/>
                <a:gd name="connsiteY5" fmla="*/ 3039185 h 3476721"/>
                <a:gd name="connsiteX6" fmla="*/ 1028701 w 10258868"/>
                <a:gd name="connsiteY6" fmla="*/ 3168302 h 3476721"/>
                <a:gd name="connsiteX7" fmla="*/ 685801 w 10258868"/>
                <a:gd name="connsiteY7" fmla="*/ 3466752 h 3476721"/>
                <a:gd name="connsiteX8" fmla="*/ 3632201 w 10258868"/>
                <a:gd name="connsiteY8" fmla="*/ 2717452 h 3476721"/>
                <a:gd name="connsiteX9" fmla="*/ 6400801 w 10258868"/>
                <a:gd name="connsiteY9" fmla="*/ 1536352 h 3476721"/>
                <a:gd name="connsiteX10" fmla="*/ 9804401 w 10258868"/>
                <a:gd name="connsiteY10" fmla="*/ 761652 h 3476721"/>
                <a:gd name="connsiteX11" fmla="*/ 9791701 w 10258868"/>
                <a:gd name="connsiteY11" fmla="*/ 507652 h 3476721"/>
                <a:gd name="connsiteX12" fmla="*/ 6273801 w 10258868"/>
                <a:gd name="connsiteY12" fmla="*/ 774352 h 3476721"/>
                <a:gd name="connsiteX13" fmla="*/ 2832100 w 10258868"/>
                <a:gd name="connsiteY13" fmla="*/ 37752 h 3476721"/>
                <a:gd name="connsiteX14" fmla="*/ 0 w 10258868"/>
                <a:gd name="connsiteY14" fmla="*/ 88552 h 3476721"/>
                <a:gd name="connsiteX0" fmla="*/ 25401 w 10258868"/>
                <a:gd name="connsiteY0" fmla="*/ 113952 h 3466776"/>
                <a:gd name="connsiteX1" fmla="*/ 2971801 w 10258868"/>
                <a:gd name="connsiteY1" fmla="*/ 964852 h 3466776"/>
                <a:gd name="connsiteX2" fmla="*/ 571501 w 10258868"/>
                <a:gd name="connsiteY2" fmla="*/ 2615852 h 3466776"/>
                <a:gd name="connsiteX3" fmla="*/ 571501 w 10258868"/>
                <a:gd name="connsiteY3" fmla="*/ 2615852 h 3466776"/>
                <a:gd name="connsiteX4" fmla="*/ 958851 w 10258868"/>
                <a:gd name="connsiteY4" fmla="*/ 2719569 h 3466776"/>
                <a:gd name="connsiteX5" fmla="*/ 666751 w 10258868"/>
                <a:gd name="connsiteY5" fmla="*/ 3039185 h 3466776"/>
                <a:gd name="connsiteX6" fmla="*/ 1028701 w 10258868"/>
                <a:gd name="connsiteY6" fmla="*/ 3168302 h 3466776"/>
                <a:gd name="connsiteX7" fmla="*/ 685801 w 10258868"/>
                <a:gd name="connsiteY7" fmla="*/ 3466752 h 3466776"/>
                <a:gd name="connsiteX8" fmla="*/ 3632201 w 10258868"/>
                <a:gd name="connsiteY8" fmla="*/ 2717452 h 3466776"/>
                <a:gd name="connsiteX9" fmla="*/ 6400801 w 10258868"/>
                <a:gd name="connsiteY9" fmla="*/ 1536352 h 3466776"/>
                <a:gd name="connsiteX10" fmla="*/ 9804401 w 10258868"/>
                <a:gd name="connsiteY10" fmla="*/ 761652 h 3466776"/>
                <a:gd name="connsiteX11" fmla="*/ 9791701 w 10258868"/>
                <a:gd name="connsiteY11" fmla="*/ 507652 h 3466776"/>
                <a:gd name="connsiteX12" fmla="*/ 6273801 w 10258868"/>
                <a:gd name="connsiteY12" fmla="*/ 774352 h 3466776"/>
                <a:gd name="connsiteX13" fmla="*/ 2832100 w 10258868"/>
                <a:gd name="connsiteY13" fmla="*/ 37752 h 3466776"/>
                <a:gd name="connsiteX14" fmla="*/ 0 w 10258868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onnsiteX0" fmla="*/ 0 w 10262042"/>
                <a:gd name="connsiteY0" fmla="*/ 85377 h 3466776"/>
                <a:gd name="connsiteX1" fmla="*/ 2974975 w 10262042"/>
                <a:gd name="connsiteY1" fmla="*/ 964852 h 3466776"/>
                <a:gd name="connsiteX2" fmla="*/ 574675 w 10262042"/>
                <a:gd name="connsiteY2" fmla="*/ 2615852 h 3466776"/>
                <a:gd name="connsiteX3" fmla="*/ 574675 w 10262042"/>
                <a:gd name="connsiteY3" fmla="*/ 2615852 h 3466776"/>
                <a:gd name="connsiteX4" fmla="*/ 962025 w 10262042"/>
                <a:gd name="connsiteY4" fmla="*/ 2719569 h 3466776"/>
                <a:gd name="connsiteX5" fmla="*/ 669925 w 10262042"/>
                <a:gd name="connsiteY5" fmla="*/ 3039185 h 3466776"/>
                <a:gd name="connsiteX6" fmla="*/ 1031875 w 10262042"/>
                <a:gd name="connsiteY6" fmla="*/ 3168302 h 3466776"/>
                <a:gd name="connsiteX7" fmla="*/ 688975 w 10262042"/>
                <a:gd name="connsiteY7" fmla="*/ 3466752 h 3466776"/>
                <a:gd name="connsiteX8" fmla="*/ 3635375 w 10262042"/>
                <a:gd name="connsiteY8" fmla="*/ 2717452 h 3466776"/>
                <a:gd name="connsiteX9" fmla="*/ 6403975 w 10262042"/>
                <a:gd name="connsiteY9" fmla="*/ 1536352 h 3466776"/>
                <a:gd name="connsiteX10" fmla="*/ 9807575 w 10262042"/>
                <a:gd name="connsiteY10" fmla="*/ 761652 h 3466776"/>
                <a:gd name="connsiteX11" fmla="*/ 9794875 w 10262042"/>
                <a:gd name="connsiteY11" fmla="*/ 507652 h 3466776"/>
                <a:gd name="connsiteX12" fmla="*/ 6276975 w 10262042"/>
                <a:gd name="connsiteY12" fmla="*/ 774352 h 3466776"/>
                <a:gd name="connsiteX13" fmla="*/ 2835274 w 10262042"/>
                <a:gd name="connsiteY13" fmla="*/ 37752 h 3466776"/>
                <a:gd name="connsiteX14" fmla="*/ 3174 w 10262042"/>
                <a:gd name="connsiteY14" fmla="*/ 88552 h 3466776"/>
                <a:gd name="csX0" fmla="*/ 0 w 10262042"/>
                <a:gd name="csY0" fmla="*/ 85377 h 3466794"/>
                <a:gd name="csX1" fmla="*/ 2974975 w 10262042"/>
                <a:gd name="csY1" fmla="*/ 964852 h 3466794"/>
                <a:gd name="csX2" fmla="*/ 574675 w 10262042"/>
                <a:gd name="csY2" fmla="*/ 2615852 h 3466794"/>
                <a:gd name="csX3" fmla="*/ 574675 w 10262042"/>
                <a:gd name="csY3" fmla="*/ 2615852 h 3466794"/>
                <a:gd name="csX4" fmla="*/ 962025 w 10262042"/>
                <a:gd name="csY4" fmla="*/ 2719569 h 3466794"/>
                <a:gd name="csX5" fmla="*/ 1031875 w 10262042"/>
                <a:gd name="csY5" fmla="*/ 3168302 h 3466794"/>
                <a:gd name="csX6" fmla="*/ 688975 w 10262042"/>
                <a:gd name="csY6" fmla="*/ 3466752 h 3466794"/>
                <a:gd name="csX7" fmla="*/ 3635375 w 10262042"/>
                <a:gd name="csY7" fmla="*/ 2717452 h 3466794"/>
                <a:gd name="csX8" fmla="*/ 6403975 w 10262042"/>
                <a:gd name="csY8" fmla="*/ 1536352 h 3466794"/>
                <a:gd name="csX9" fmla="*/ 9807575 w 10262042"/>
                <a:gd name="csY9" fmla="*/ 761652 h 3466794"/>
                <a:gd name="csX10" fmla="*/ 9794875 w 10262042"/>
                <a:gd name="csY10" fmla="*/ 507652 h 3466794"/>
                <a:gd name="csX11" fmla="*/ 6276975 w 10262042"/>
                <a:gd name="csY11" fmla="*/ 774352 h 3466794"/>
                <a:gd name="csX12" fmla="*/ 2835274 w 10262042"/>
                <a:gd name="csY12" fmla="*/ 37752 h 3466794"/>
                <a:gd name="csX13" fmla="*/ 3174 w 10262042"/>
                <a:gd name="csY13" fmla="*/ 88552 h 3466794"/>
                <a:gd name="csX0" fmla="*/ 0 w 10262042"/>
                <a:gd name="csY0" fmla="*/ 85377 h 3466798"/>
                <a:gd name="csX1" fmla="*/ 2974975 w 10262042"/>
                <a:gd name="csY1" fmla="*/ 964852 h 3466798"/>
                <a:gd name="csX2" fmla="*/ 574675 w 10262042"/>
                <a:gd name="csY2" fmla="*/ 2615852 h 3466798"/>
                <a:gd name="csX3" fmla="*/ 574675 w 10262042"/>
                <a:gd name="csY3" fmla="*/ 2615852 h 3466798"/>
                <a:gd name="csX4" fmla="*/ 1031875 w 10262042"/>
                <a:gd name="csY4" fmla="*/ 3168302 h 3466798"/>
                <a:gd name="csX5" fmla="*/ 688975 w 10262042"/>
                <a:gd name="csY5" fmla="*/ 3466752 h 3466798"/>
                <a:gd name="csX6" fmla="*/ 3635375 w 10262042"/>
                <a:gd name="csY6" fmla="*/ 2717452 h 3466798"/>
                <a:gd name="csX7" fmla="*/ 6403975 w 10262042"/>
                <a:gd name="csY7" fmla="*/ 1536352 h 3466798"/>
                <a:gd name="csX8" fmla="*/ 9807575 w 10262042"/>
                <a:gd name="csY8" fmla="*/ 761652 h 3466798"/>
                <a:gd name="csX9" fmla="*/ 9794875 w 10262042"/>
                <a:gd name="csY9" fmla="*/ 507652 h 3466798"/>
                <a:gd name="csX10" fmla="*/ 6276975 w 10262042"/>
                <a:gd name="csY10" fmla="*/ 774352 h 3466798"/>
                <a:gd name="csX11" fmla="*/ 2835274 w 10262042"/>
                <a:gd name="csY11" fmla="*/ 37752 h 3466798"/>
                <a:gd name="csX12" fmla="*/ 3174 w 10262042"/>
                <a:gd name="csY12" fmla="*/ 88552 h 3466798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68897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8611"/>
                <a:gd name="csX1" fmla="*/ 2974975 w 10262042"/>
                <a:gd name="csY1" fmla="*/ 964852 h 3468611"/>
                <a:gd name="csX2" fmla="*/ 574675 w 10262042"/>
                <a:gd name="csY2" fmla="*/ 2615852 h 3468611"/>
                <a:gd name="csX3" fmla="*/ 574675 w 10262042"/>
                <a:gd name="csY3" fmla="*/ 2615852 h 3468611"/>
                <a:gd name="csX4" fmla="*/ 1079500 w 10262042"/>
                <a:gd name="csY4" fmla="*/ 2920652 h 3468611"/>
                <a:gd name="csX5" fmla="*/ 708025 w 10262042"/>
                <a:gd name="csY5" fmla="*/ 3466752 h 3468611"/>
                <a:gd name="csX6" fmla="*/ 3635375 w 10262042"/>
                <a:gd name="csY6" fmla="*/ 2717452 h 3468611"/>
                <a:gd name="csX7" fmla="*/ 6403975 w 10262042"/>
                <a:gd name="csY7" fmla="*/ 1536352 h 3468611"/>
                <a:gd name="csX8" fmla="*/ 9807575 w 10262042"/>
                <a:gd name="csY8" fmla="*/ 761652 h 3468611"/>
                <a:gd name="csX9" fmla="*/ 9794875 w 10262042"/>
                <a:gd name="csY9" fmla="*/ 507652 h 3468611"/>
                <a:gd name="csX10" fmla="*/ 6276975 w 10262042"/>
                <a:gd name="csY10" fmla="*/ 774352 h 3468611"/>
                <a:gd name="csX11" fmla="*/ 2835274 w 10262042"/>
                <a:gd name="csY11" fmla="*/ 37752 h 3468611"/>
                <a:gd name="csX12" fmla="*/ 3174 w 10262042"/>
                <a:gd name="csY12" fmla="*/ 88552 h 3468611"/>
                <a:gd name="csX0" fmla="*/ 0 w 10262042"/>
                <a:gd name="csY0" fmla="*/ 85377 h 3466802"/>
                <a:gd name="csX1" fmla="*/ 2974975 w 10262042"/>
                <a:gd name="csY1" fmla="*/ 964852 h 3466802"/>
                <a:gd name="csX2" fmla="*/ 574675 w 10262042"/>
                <a:gd name="csY2" fmla="*/ 2615852 h 3466802"/>
                <a:gd name="csX3" fmla="*/ 574675 w 10262042"/>
                <a:gd name="csY3" fmla="*/ 2615852 h 3466802"/>
                <a:gd name="csX4" fmla="*/ 1079500 w 10262042"/>
                <a:gd name="csY4" fmla="*/ 2920652 h 3466802"/>
                <a:gd name="csX5" fmla="*/ 708025 w 10262042"/>
                <a:gd name="csY5" fmla="*/ 3466752 h 3466802"/>
                <a:gd name="csX6" fmla="*/ 3635375 w 10262042"/>
                <a:gd name="csY6" fmla="*/ 2717452 h 3466802"/>
                <a:gd name="csX7" fmla="*/ 6403975 w 10262042"/>
                <a:gd name="csY7" fmla="*/ 1536352 h 3466802"/>
                <a:gd name="csX8" fmla="*/ 9807575 w 10262042"/>
                <a:gd name="csY8" fmla="*/ 761652 h 3466802"/>
                <a:gd name="csX9" fmla="*/ 9794875 w 10262042"/>
                <a:gd name="csY9" fmla="*/ 507652 h 3466802"/>
                <a:gd name="csX10" fmla="*/ 6276975 w 10262042"/>
                <a:gd name="csY10" fmla="*/ 774352 h 3466802"/>
                <a:gd name="csX11" fmla="*/ 2835274 w 10262042"/>
                <a:gd name="csY11" fmla="*/ 37752 h 3466802"/>
                <a:gd name="csX12" fmla="*/ 3174 w 10262042"/>
                <a:gd name="csY12" fmla="*/ 88552 h 3466802"/>
                <a:gd name="csX0" fmla="*/ 0 w 10262042"/>
                <a:gd name="csY0" fmla="*/ 85377 h 3466789"/>
                <a:gd name="csX1" fmla="*/ 2974975 w 10262042"/>
                <a:gd name="csY1" fmla="*/ 964852 h 3466789"/>
                <a:gd name="csX2" fmla="*/ 574675 w 10262042"/>
                <a:gd name="csY2" fmla="*/ 2615852 h 3466789"/>
                <a:gd name="csX3" fmla="*/ 574675 w 10262042"/>
                <a:gd name="csY3" fmla="*/ 2615852 h 3466789"/>
                <a:gd name="csX4" fmla="*/ 1079500 w 10262042"/>
                <a:gd name="csY4" fmla="*/ 2920652 h 3466789"/>
                <a:gd name="csX5" fmla="*/ 708025 w 10262042"/>
                <a:gd name="csY5" fmla="*/ 3466752 h 3466789"/>
                <a:gd name="csX6" fmla="*/ 3635375 w 10262042"/>
                <a:gd name="csY6" fmla="*/ 2717452 h 3466789"/>
                <a:gd name="csX7" fmla="*/ 6403975 w 10262042"/>
                <a:gd name="csY7" fmla="*/ 1536352 h 3466789"/>
                <a:gd name="csX8" fmla="*/ 9807575 w 10262042"/>
                <a:gd name="csY8" fmla="*/ 761652 h 3466789"/>
                <a:gd name="csX9" fmla="*/ 9794875 w 10262042"/>
                <a:gd name="csY9" fmla="*/ 507652 h 3466789"/>
                <a:gd name="csX10" fmla="*/ 6276975 w 10262042"/>
                <a:gd name="csY10" fmla="*/ 774352 h 3466789"/>
                <a:gd name="csX11" fmla="*/ 2835274 w 10262042"/>
                <a:gd name="csY11" fmla="*/ 37752 h 3466789"/>
                <a:gd name="csX12" fmla="*/ 3174 w 10262042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7697"/>
                <a:gd name="csY0" fmla="*/ 85377 h 3466789"/>
                <a:gd name="csX1" fmla="*/ 2974975 w 9937697"/>
                <a:gd name="csY1" fmla="*/ 964852 h 3466789"/>
                <a:gd name="csX2" fmla="*/ 574675 w 9937697"/>
                <a:gd name="csY2" fmla="*/ 2615852 h 3466789"/>
                <a:gd name="csX3" fmla="*/ 574675 w 9937697"/>
                <a:gd name="csY3" fmla="*/ 2615852 h 3466789"/>
                <a:gd name="csX4" fmla="*/ 1079500 w 9937697"/>
                <a:gd name="csY4" fmla="*/ 2920652 h 3466789"/>
                <a:gd name="csX5" fmla="*/ 708025 w 9937697"/>
                <a:gd name="csY5" fmla="*/ 3466752 h 3466789"/>
                <a:gd name="csX6" fmla="*/ 3635375 w 9937697"/>
                <a:gd name="csY6" fmla="*/ 2717452 h 3466789"/>
                <a:gd name="csX7" fmla="*/ 6403975 w 9937697"/>
                <a:gd name="csY7" fmla="*/ 1536352 h 3466789"/>
                <a:gd name="csX8" fmla="*/ 9807575 w 9937697"/>
                <a:gd name="csY8" fmla="*/ 761652 h 3466789"/>
                <a:gd name="csX9" fmla="*/ 9794875 w 9937697"/>
                <a:gd name="csY9" fmla="*/ 507652 h 3466789"/>
                <a:gd name="csX10" fmla="*/ 6276975 w 9937697"/>
                <a:gd name="csY10" fmla="*/ 774352 h 3466789"/>
                <a:gd name="csX11" fmla="*/ 2835274 w 9937697"/>
                <a:gd name="csY11" fmla="*/ 37752 h 3466789"/>
                <a:gd name="csX12" fmla="*/ 3174 w 9937697"/>
                <a:gd name="csY12" fmla="*/ 88552 h 3466789"/>
                <a:gd name="csX0" fmla="*/ 0 w 9926737"/>
                <a:gd name="csY0" fmla="*/ 85377 h 3466789"/>
                <a:gd name="csX1" fmla="*/ 2974975 w 9926737"/>
                <a:gd name="csY1" fmla="*/ 964852 h 3466789"/>
                <a:gd name="csX2" fmla="*/ 574675 w 9926737"/>
                <a:gd name="csY2" fmla="*/ 2615852 h 3466789"/>
                <a:gd name="csX3" fmla="*/ 574675 w 9926737"/>
                <a:gd name="csY3" fmla="*/ 2615852 h 3466789"/>
                <a:gd name="csX4" fmla="*/ 1079500 w 9926737"/>
                <a:gd name="csY4" fmla="*/ 2920652 h 3466789"/>
                <a:gd name="csX5" fmla="*/ 708025 w 9926737"/>
                <a:gd name="csY5" fmla="*/ 3466752 h 3466789"/>
                <a:gd name="csX6" fmla="*/ 3635375 w 9926737"/>
                <a:gd name="csY6" fmla="*/ 2717452 h 3466789"/>
                <a:gd name="csX7" fmla="*/ 6403975 w 9926737"/>
                <a:gd name="csY7" fmla="*/ 1536352 h 3466789"/>
                <a:gd name="csX8" fmla="*/ 9807575 w 9926737"/>
                <a:gd name="csY8" fmla="*/ 761652 h 3466789"/>
                <a:gd name="csX9" fmla="*/ 9794875 w 9926737"/>
                <a:gd name="csY9" fmla="*/ 507652 h 3466789"/>
                <a:gd name="csX10" fmla="*/ 6276975 w 9926737"/>
                <a:gd name="csY10" fmla="*/ 774352 h 3466789"/>
                <a:gd name="csX11" fmla="*/ 2835274 w 9926737"/>
                <a:gd name="csY11" fmla="*/ 37752 h 3466789"/>
                <a:gd name="csX12" fmla="*/ 3174 w 9926737"/>
                <a:gd name="csY12" fmla="*/ 88552 h 3466789"/>
                <a:gd name="csX0" fmla="*/ 0 w 10270960"/>
                <a:gd name="csY0" fmla="*/ 85377 h 3466789"/>
                <a:gd name="csX1" fmla="*/ 2974975 w 10270960"/>
                <a:gd name="csY1" fmla="*/ 964852 h 3466789"/>
                <a:gd name="csX2" fmla="*/ 574675 w 10270960"/>
                <a:gd name="csY2" fmla="*/ 2615852 h 3466789"/>
                <a:gd name="csX3" fmla="*/ 574675 w 10270960"/>
                <a:gd name="csY3" fmla="*/ 2615852 h 3466789"/>
                <a:gd name="csX4" fmla="*/ 1079500 w 10270960"/>
                <a:gd name="csY4" fmla="*/ 2920652 h 3466789"/>
                <a:gd name="csX5" fmla="*/ 708025 w 10270960"/>
                <a:gd name="csY5" fmla="*/ 3466752 h 3466789"/>
                <a:gd name="csX6" fmla="*/ 3635375 w 10270960"/>
                <a:gd name="csY6" fmla="*/ 2717452 h 3466789"/>
                <a:gd name="csX7" fmla="*/ 6403975 w 10270960"/>
                <a:gd name="csY7" fmla="*/ 1536352 h 3466789"/>
                <a:gd name="csX8" fmla="*/ 9807575 w 10270960"/>
                <a:gd name="csY8" fmla="*/ 761652 h 3466789"/>
                <a:gd name="csX9" fmla="*/ 9794875 w 10270960"/>
                <a:gd name="csY9" fmla="*/ 507652 h 3466789"/>
                <a:gd name="csX10" fmla="*/ 6276975 w 10270960"/>
                <a:gd name="csY10" fmla="*/ 774352 h 3466789"/>
                <a:gd name="csX11" fmla="*/ 2835274 w 10270960"/>
                <a:gd name="csY11" fmla="*/ 37752 h 3466789"/>
                <a:gd name="csX12" fmla="*/ 3174 w 10270960"/>
                <a:gd name="csY12" fmla="*/ 88552 h 3466789"/>
                <a:gd name="csX0" fmla="*/ 0 w 10098096"/>
                <a:gd name="csY0" fmla="*/ 85377 h 3466789"/>
                <a:gd name="csX1" fmla="*/ 2974975 w 10098096"/>
                <a:gd name="csY1" fmla="*/ 964852 h 3466789"/>
                <a:gd name="csX2" fmla="*/ 574675 w 10098096"/>
                <a:gd name="csY2" fmla="*/ 2615852 h 3466789"/>
                <a:gd name="csX3" fmla="*/ 574675 w 10098096"/>
                <a:gd name="csY3" fmla="*/ 2615852 h 3466789"/>
                <a:gd name="csX4" fmla="*/ 1079500 w 10098096"/>
                <a:gd name="csY4" fmla="*/ 2920652 h 3466789"/>
                <a:gd name="csX5" fmla="*/ 708025 w 10098096"/>
                <a:gd name="csY5" fmla="*/ 3466752 h 3466789"/>
                <a:gd name="csX6" fmla="*/ 3635375 w 10098096"/>
                <a:gd name="csY6" fmla="*/ 2717452 h 3466789"/>
                <a:gd name="csX7" fmla="*/ 6403975 w 10098096"/>
                <a:gd name="csY7" fmla="*/ 1536352 h 3466789"/>
                <a:gd name="csX8" fmla="*/ 9807575 w 10098096"/>
                <a:gd name="csY8" fmla="*/ 761652 h 3466789"/>
                <a:gd name="csX9" fmla="*/ 9794875 w 10098096"/>
                <a:gd name="csY9" fmla="*/ 507652 h 3466789"/>
                <a:gd name="csX10" fmla="*/ 6276975 w 10098096"/>
                <a:gd name="csY10" fmla="*/ 774352 h 3466789"/>
                <a:gd name="csX11" fmla="*/ 2835274 w 10098096"/>
                <a:gd name="csY11" fmla="*/ 37752 h 3466789"/>
                <a:gd name="csX12" fmla="*/ 3174 w 10098096"/>
                <a:gd name="csY12" fmla="*/ 88552 h 3466789"/>
                <a:gd name="csX0" fmla="*/ 0 w 9932168"/>
                <a:gd name="csY0" fmla="*/ 85377 h 3466789"/>
                <a:gd name="csX1" fmla="*/ 2974975 w 9932168"/>
                <a:gd name="csY1" fmla="*/ 964852 h 3466789"/>
                <a:gd name="csX2" fmla="*/ 574675 w 9932168"/>
                <a:gd name="csY2" fmla="*/ 2615852 h 3466789"/>
                <a:gd name="csX3" fmla="*/ 574675 w 9932168"/>
                <a:gd name="csY3" fmla="*/ 2615852 h 3466789"/>
                <a:gd name="csX4" fmla="*/ 1079500 w 9932168"/>
                <a:gd name="csY4" fmla="*/ 2920652 h 3466789"/>
                <a:gd name="csX5" fmla="*/ 708025 w 9932168"/>
                <a:gd name="csY5" fmla="*/ 3466752 h 3466789"/>
                <a:gd name="csX6" fmla="*/ 3635375 w 9932168"/>
                <a:gd name="csY6" fmla="*/ 2717452 h 3466789"/>
                <a:gd name="csX7" fmla="*/ 6403975 w 9932168"/>
                <a:gd name="csY7" fmla="*/ 1536352 h 3466789"/>
                <a:gd name="csX8" fmla="*/ 9807575 w 9932168"/>
                <a:gd name="csY8" fmla="*/ 761652 h 3466789"/>
                <a:gd name="csX9" fmla="*/ 9794875 w 9932168"/>
                <a:gd name="csY9" fmla="*/ 507652 h 3466789"/>
                <a:gd name="csX10" fmla="*/ 6276975 w 9932168"/>
                <a:gd name="csY10" fmla="*/ 774352 h 3466789"/>
                <a:gd name="csX11" fmla="*/ 2835274 w 9932168"/>
                <a:gd name="csY11" fmla="*/ 37752 h 3466789"/>
                <a:gd name="csX12" fmla="*/ 3174 w 9932168"/>
                <a:gd name="csY12" fmla="*/ 88552 h 3466789"/>
                <a:gd name="csX0" fmla="*/ 0 w 10375232"/>
                <a:gd name="csY0" fmla="*/ 85377 h 3466789"/>
                <a:gd name="csX1" fmla="*/ 2974975 w 10375232"/>
                <a:gd name="csY1" fmla="*/ 964852 h 3466789"/>
                <a:gd name="csX2" fmla="*/ 574675 w 10375232"/>
                <a:gd name="csY2" fmla="*/ 2615852 h 3466789"/>
                <a:gd name="csX3" fmla="*/ 574675 w 10375232"/>
                <a:gd name="csY3" fmla="*/ 2615852 h 3466789"/>
                <a:gd name="csX4" fmla="*/ 1079500 w 10375232"/>
                <a:gd name="csY4" fmla="*/ 2920652 h 3466789"/>
                <a:gd name="csX5" fmla="*/ 708025 w 10375232"/>
                <a:gd name="csY5" fmla="*/ 3466752 h 3466789"/>
                <a:gd name="csX6" fmla="*/ 3635375 w 10375232"/>
                <a:gd name="csY6" fmla="*/ 2717452 h 3466789"/>
                <a:gd name="csX7" fmla="*/ 6403975 w 10375232"/>
                <a:gd name="csY7" fmla="*/ 1536352 h 3466789"/>
                <a:gd name="csX8" fmla="*/ 9807575 w 10375232"/>
                <a:gd name="csY8" fmla="*/ 761652 h 3466789"/>
                <a:gd name="csX9" fmla="*/ 9794875 w 10375232"/>
                <a:gd name="csY9" fmla="*/ 507652 h 3466789"/>
                <a:gd name="csX10" fmla="*/ 6276975 w 10375232"/>
                <a:gd name="csY10" fmla="*/ 774352 h 3466789"/>
                <a:gd name="csX11" fmla="*/ 2835274 w 10375232"/>
                <a:gd name="csY11" fmla="*/ 37752 h 3466789"/>
                <a:gd name="csX12" fmla="*/ 3174 w 10375232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951873"/>
                <a:gd name="csY0" fmla="*/ 85377 h 3466789"/>
                <a:gd name="csX1" fmla="*/ 2974975 w 9951873"/>
                <a:gd name="csY1" fmla="*/ 964852 h 3466789"/>
                <a:gd name="csX2" fmla="*/ 574675 w 9951873"/>
                <a:gd name="csY2" fmla="*/ 2615852 h 3466789"/>
                <a:gd name="csX3" fmla="*/ 574675 w 9951873"/>
                <a:gd name="csY3" fmla="*/ 2615852 h 3466789"/>
                <a:gd name="csX4" fmla="*/ 1079500 w 9951873"/>
                <a:gd name="csY4" fmla="*/ 2920652 h 3466789"/>
                <a:gd name="csX5" fmla="*/ 708025 w 9951873"/>
                <a:gd name="csY5" fmla="*/ 3466752 h 3466789"/>
                <a:gd name="csX6" fmla="*/ 3635375 w 9951873"/>
                <a:gd name="csY6" fmla="*/ 2717452 h 3466789"/>
                <a:gd name="csX7" fmla="*/ 6403975 w 9951873"/>
                <a:gd name="csY7" fmla="*/ 1536352 h 3466789"/>
                <a:gd name="csX8" fmla="*/ 9807575 w 9951873"/>
                <a:gd name="csY8" fmla="*/ 761652 h 3466789"/>
                <a:gd name="csX9" fmla="*/ 9794875 w 9951873"/>
                <a:gd name="csY9" fmla="*/ 507652 h 3466789"/>
                <a:gd name="csX10" fmla="*/ 6276975 w 9951873"/>
                <a:gd name="csY10" fmla="*/ 774352 h 3466789"/>
                <a:gd name="csX11" fmla="*/ 2835274 w 9951873"/>
                <a:gd name="csY11" fmla="*/ 37752 h 3466789"/>
                <a:gd name="csX12" fmla="*/ 3174 w 9951873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9816830"/>
                <a:gd name="csY0" fmla="*/ 85377 h 3466789"/>
                <a:gd name="csX1" fmla="*/ 2974975 w 9816830"/>
                <a:gd name="csY1" fmla="*/ 964852 h 3466789"/>
                <a:gd name="csX2" fmla="*/ 574675 w 9816830"/>
                <a:gd name="csY2" fmla="*/ 2615852 h 3466789"/>
                <a:gd name="csX3" fmla="*/ 574675 w 9816830"/>
                <a:gd name="csY3" fmla="*/ 2615852 h 3466789"/>
                <a:gd name="csX4" fmla="*/ 1079500 w 9816830"/>
                <a:gd name="csY4" fmla="*/ 2920652 h 3466789"/>
                <a:gd name="csX5" fmla="*/ 708025 w 9816830"/>
                <a:gd name="csY5" fmla="*/ 3466752 h 3466789"/>
                <a:gd name="csX6" fmla="*/ 3635375 w 9816830"/>
                <a:gd name="csY6" fmla="*/ 2717452 h 3466789"/>
                <a:gd name="csX7" fmla="*/ 6403975 w 9816830"/>
                <a:gd name="csY7" fmla="*/ 1536352 h 3466789"/>
                <a:gd name="csX8" fmla="*/ 9807575 w 9816830"/>
                <a:gd name="csY8" fmla="*/ 761652 h 3466789"/>
                <a:gd name="csX9" fmla="*/ 7913321 w 9816830"/>
                <a:gd name="csY9" fmla="*/ 601436 h 3466789"/>
                <a:gd name="csX10" fmla="*/ 6276975 w 9816830"/>
                <a:gd name="csY10" fmla="*/ 774352 h 3466789"/>
                <a:gd name="csX11" fmla="*/ 2835274 w 9816830"/>
                <a:gd name="csY11" fmla="*/ 37752 h 3466789"/>
                <a:gd name="csX12" fmla="*/ 3174 w 9816830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123555"/>
                <a:gd name="csY0" fmla="*/ 85377 h 3466789"/>
                <a:gd name="csX1" fmla="*/ 2974975 w 8123555"/>
                <a:gd name="csY1" fmla="*/ 964852 h 3466789"/>
                <a:gd name="csX2" fmla="*/ 574675 w 8123555"/>
                <a:gd name="csY2" fmla="*/ 2615852 h 3466789"/>
                <a:gd name="csX3" fmla="*/ 574675 w 8123555"/>
                <a:gd name="csY3" fmla="*/ 2615852 h 3466789"/>
                <a:gd name="csX4" fmla="*/ 1079500 w 8123555"/>
                <a:gd name="csY4" fmla="*/ 2920652 h 3466789"/>
                <a:gd name="csX5" fmla="*/ 708025 w 8123555"/>
                <a:gd name="csY5" fmla="*/ 3466752 h 3466789"/>
                <a:gd name="csX6" fmla="*/ 3635375 w 8123555"/>
                <a:gd name="csY6" fmla="*/ 2717452 h 3466789"/>
                <a:gd name="csX7" fmla="*/ 6403975 w 8123555"/>
                <a:gd name="csY7" fmla="*/ 1536352 h 3466789"/>
                <a:gd name="csX8" fmla="*/ 8002221 w 8123555"/>
                <a:gd name="csY8" fmla="*/ 1031283 h 3466789"/>
                <a:gd name="csX9" fmla="*/ 7913321 w 8123555"/>
                <a:gd name="csY9" fmla="*/ 601436 h 3466789"/>
                <a:gd name="csX10" fmla="*/ 6276975 w 8123555"/>
                <a:gd name="csY10" fmla="*/ 774352 h 3466789"/>
                <a:gd name="csX11" fmla="*/ 2835274 w 8123555"/>
                <a:gd name="csY11" fmla="*/ 37752 h 3466789"/>
                <a:gd name="csX12" fmla="*/ 3174 w 8123555"/>
                <a:gd name="csY12" fmla="*/ 88552 h 3466789"/>
                <a:gd name="csX0" fmla="*/ 0 w 8093027"/>
                <a:gd name="csY0" fmla="*/ 85377 h 3466789"/>
                <a:gd name="csX1" fmla="*/ 2974975 w 8093027"/>
                <a:gd name="csY1" fmla="*/ 964852 h 3466789"/>
                <a:gd name="csX2" fmla="*/ 574675 w 8093027"/>
                <a:gd name="csY2" fmla="*/ 2615852 h 3466789"/>
                <a:gd name="csX3" fmla="*/ 574675 w 8093027"/>
                <a:gd name="csY3" fmla="*/ 2615852 h 3466789"/>
                <a:gd name="csX4" fmla="*/ 1079500 w 8093027"/>
                <a:gd name="csY4" fmla="*/ 2920652 h 3466789"/>
                <a:gd name="csX5" fmla="*/ 708025 w 8093027"/>
                <a:gd name="csY5" fmla="*/ 3466752 h 3466789"/>
                <a:gd name="csX6" fmla="*/ 3635375 w 8093027"/>
                <a:gd name="csY6" fmla="*/ 2717452 h 3466789"/>
                <a:gd name="csX7" fmla="*/ 6403975 w 8093027"/>
                <a:gd name="csY7" fmla="*/ 1536352 h 3466789"/>
                <a:gd name="csX8" fmla="*/ 8002221 w 8093027"/>
                <a:gd name="csY8" fmla="*/ 1031283 h 3466789"/>
                <a:gd name="csX9" fmla="*/ 7913321 w 8093027"/>
                <a:gd name="csY9" fmla="*/ 601436 h 3466789"/>
                <a:gd name="csX10" fmla="*/ 6276975 w 8093027"/>
                <a:gd name="csY10" fmla="*/ 774352 h 3466789"/>
                <a:gd name="csX11" fmla="*/ 2835274 w 8093027"/>
                <a:gd name="csY11" fmla="*/ 37752 h 3466789"/>
                <a:gd name="csX12" fmla="*/ 3174 w 8093027"/>
                <a:gd name="csY12" fmla="*/ 88552 h 3466789"/>
                <a:gd name="csX0" fmla="*/ 0 w 8065163"/>
                <a:gd name="csY0" fmla="*/ 85377 h 3466789"/>
                <a:gd name="csX1" fmla="*/ 2974975 w 8065163"/>
                <a:gd name="csY1" fmla="*/ 964852 h 3466789"/>
                <a:gd name="csX2" fmla="*/ 574675 w 8065163"/>
                <a:gd name="csY2" fmla="*/ 2615852 h 3466789"/>
                <a:gd name="csX3" fmla="*/ 574675 w 8065163"/>
                <a:gd name="csY3" fmla="*/ 2615852 h 3466789"/>
                <a:gd name="csX4" fmla="*/ 1079500 w 8065163"/>
                <a:gd name="csY4" fmla="*/ 2920652 h 3466789"/>
                <a:gd name="csX5" fmla="*/ 708025 w 8065163"/>
                <a:gd name="csY5" fmla="*/ 3466752 h 3466789"/>
                <a:gd name="csX6" fmla="*/ 3635375 w 8065163"/>
                <a:gd name="csY6" fmla="*/ 2717452 h 3466789"/>
                <a:gd name="csX7" fmla="*/ 6403975 w 8065163"/>
                <a:gd name="csY7" fmla="*/ 1536352 h 3466789"/>
                <a:gd name="csX8" fmla="*/ 8002221 w 8065163"/>
                <a:gd name="csY8" fmla="*/ 1031283 h 3466789"/>
                <a:gd name="csX9" fmla="*/ 7913321 w 8065163"/>
                <a:gd name="csY9" fmla="*/ 601436 h 3466789"/>
                <a:gd name="csX10" fmla="*/ 6276975 w 8065163"/>
                <a:gd name="csY10" fmla="*/ 774352 h 3466789"/>
                <a:gd name="csX11" fmla="*/ 2835274 w 8065163"/>
                <a:gd name="csY11" fmla="*/ 37752 h 3466789"/>
                <a:gd name="csX12" fmla="*/ 3174 w 8065163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057310"/>
                <a:gd name="csY0" fmla="*/ 85377 h 3466789"/>
                <a:gd name="csX1" fmla="*/ 2974975 w 8057310"/>
                <a:gd name="csY1" fmla="*/ 964852 h 3466789"/>
                <a:gd name="csX2" fmla="*/ 574675 w 8057310"/>
                <a:gd name="csY2" fmla="*/ 2615852 h 3466789"/>
                <a:gd name="csX3" fmla="*/ 574675 w 8057310"/>
                <a:gd name="csY3" fmla="*/ 2615852 h 3466789"/>
                <a:gd name="csX4" fmla="*/ 1079500 w 8057310"/>
                <a:gd name="csY4" fmla="*/ 2920652 h 3466789"/>
                <a:gd name="csX5" fmla="*/ 708025 w 8057310"/>
                <a:gd name="csY5" fmla="*/ 3466752 h 3466789"/>
                <a:gd name="csX6" fmla="*/ 3635375 w 8057310"/>
                <a:gd name="csY6" fmla="*/ 2717452 h 3466789"/>
                <a:gd name="csX7" fmla="*/ 6403975 w 8057310"/>
                <a:gd name="csY7" fmla="*/ 1536352 h 3466789"/>
                <a:gd name="csX8" fmla="*/ 8002221 w 8057310"/>
                <a:gd name="csY8" fmla="*/ 1031283 h 3466789"/>
                <a:gd name="csX9" fmla="*/ 7913321 w 8057310"/>
                <a:gd name="csY9" fmla="*/ 601436 h 3466789"/>
                <a:gd name="csX10" fmla="*/ 6276975 w 8057310"/>
                <a:gd name="csY10" fmla="*/ 774352 h 3466789"/>
                <a:gd name="csX11" fmla="*/ 2835274 w 8057310"/>
                <a:gd name="csY11" fmla="*/ 37752 h 3466789"/>
                <a:gd name="csX12" fmla="*/ 3174 w 8057310"/>
                <a:gd name="csY12" fmla="*/ 88552 h 3466789"/>
                <a:gd name="csX0" fmla="*/ 0 w 8124250"/>
                <a:gd name="csY0" fmla="*/ 85377 h 3466789"/>
                <a:gd name="csX1" fmla="*/ 2974975 w 8124250"/>
                <a:gd name="csY1" fmla="*/ 964852 h 3466789"/>
                <a:gd name="csX2" fmla="*/ 574675 w 8124250"/>
                <a:gd name="csY2" fmla="*/ 2615852 h 3466789"/>
                <a:gd name="csX3" fmla="*/ 574675 w 8124250"/>
                <a:gd name="csY3" fmla="*/ 2615852 h 3466789"/>
                <a:gd name="csX4" fmla="*/ 1079500 w 8124250"/>
                <a:gd name="csY4" fmla="*/ 2920652 h 3466789"/>
                <a:gd name="csX5" fmla="*/ 708025 w 8124250"/>
                <a:gd name="csY5" fmla="*/ 3466752 h 3466789"/>
                <a:gd name="csX6" fmla="*/ 3635375 w 8124250"/>
                <a:gd name="csY6" fmla="*/ 2717452 h 3466789"/>
                <a:gd name="csX7" fmla="*/ 6403975 w 8124250"/>
                <a:gd name="csY7" fmla="*/ 1536352 h 3466789"/>
                <a:gd name="csX8" fmla="*/ 8002221 w 8124250"/>
                <a:gd name="csY8" fmla="*/ 1031283 h 3466789"/>
                <a:gd name="csX9" fmla="*/ 7913321 w 8124250"/>
                <a:gd name="csY9" fmla="*/ 601436 h 3466789"/>
                <a:gd name="csX10" fmla="*/ 6265252 w 8124250"/>
                <a:gd name="csY10" fmla="*/ 756767 h 3466789"/>
                <a:gd name="csX11" fmla="*/ 2835274 w 8124250"/>
                <a:gd name="csY11" fmla="*/ 37752 h 3466789"/>
                <a:gd name="csX12" fmla="*/ 3174 w 8124250"/>
                <a:gd name="csY12" fmla="*/ 88552 h 3466789"/>
                <a:gd name="csX0" fmla="*/ 0 w 8098861"/>
                <a:gd name="csY0" fmla="*/ 85377 h 3466789"/>
                <a:gd name="csX1" fmla="*/ 2974975 w 8098861"/>
                <a:gd name="csY1" fmla="*/ 964852 h 3466789"/>
                <a:gd name="csX2" fmla="*/ 574675 w 8098861"/>
                <a:gd name="csY2" fmla="*/ 2615852 h 3466789"/>
                <a:gd name="csX3" fmla="*/ 574675 w 8098861"/>
                <a:gd name="csY3" fmla="*/ 2615852 h 3466789"/>
                <a:gd name="csX4" fmla="*/ 1079500 w 8098861"/>
                <a:gd name="csY4" fmla="*/ 2920652 h 3466789"/>
                <a:gd name="csX5" fmla="*/ 708025 w 8098861"/>
                <a:gd name="csY5" fmla="*/ 3466752 h 3466789"/>
                <a:gd name="csX6" fmla="*/ 3635375 w 8098861"/>
                <a:gd name="csY6" fmla="*/ 2717452 h 3466789"/>
                <a:gd name="csX7" fmla="*/ 6403975 w 8098861"/>
                <a:gd name="csY7" fmla="*/ 1536352 h 3466789"/>
                <a:gd name="csX8" fmla="*/ 8002221 w 8098861"/>
                <a:gd name="csY8" fmla="*/ 1031283 h 3466789"/>
                <a:gd name="csX9" fmla="*/ 7913321 w 8098861"/>
                <a:gd name="csY9" fmla="*/ 601436 h 3466789"/>
                <a:gd name="csX10" fmla="*/ 6265252 w 8098861"/>
                <a:gd name="csY10" fmla="*/ 756767 h 3466789"/>
                <a:gd name="csX11" fmla="*/ 2835274 w 8098861"/>
                <a:gd name="csY11" fmla="*/ 37752 h 3466789"/>
                <a:gd name="csX12" fmla="*/ 3174 w 8098861"/>
                <a:gd name="csY12" fmla="*/ 88552 h 3466789"/>
                <a:gd name="csX0" fmla="*/ 0 w 8076613"/>
                <a:gd name="csY0" fmla="*/ 85377 h 3466789"/>
                <a:gd name="csX1" fmla="*/ 2974975 w 8076613"/>
                <a:gd name="csY1" fmla="*/ 964852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8076613"/>
                <a:gd name="csY0" fmla="*/ 85377 h 3466789"/>
                <a:gd name="csX1" fmla="*/ 2275260 w 8076613"/>
                <a:gd name="csY1" fmla="*/ 877388 h 3466789"/>
                <a:gd name="csX2" fmla="*/ 574675 w 8076613"/>
                <a:gd name="csY2" fmla="*/ 2615852 h 3466789"/>
                <a:gd name="csX3" fmla="*/ 574675 w 8076613"/>
                <a:gd name="csY3" fmla="*/ 2615852 h 3466789"/>
                <a:gd name="csX4" fmla="*/ 1079500 w 8076613"/>
                <a:gd name="csY4" fmla="*/ 2920652 h 3466789"/>
                <a:gd name="csX5" fmla="*/ 708025 w 8076613"/>
                <a:gd name="csY5" fmla="*/ 3466752 h 3466789"/>
                <a:gd name="csX6" fmla="*/ 3635375 w 8076613"/>
                <a:gd name="csY6" fmla="*/ 2717452 h 3466789"/>
                <a:gd name="csX7" fmla="*/ 6403975 w 8076613"/>
                <a:gd name="csY7" fmla="*/ 1536352 h 3466789"/>
                <a:gd name="csX8" fmla="*/ 8002221 w 8076613"/>
                <a:gd name="csY8" fmla="*/ 1031283 h 3466789"/>
                <a:gd name="csX9" fmla="*/ 7913321 w 8076613"/>
                <a:gd name="csY9" fmla="*/ 601436 h 3466789"/>
                <a:gd name="csX10" fmla="*/ 6265252 w 8076613"/>
                <a:gd name="csY10" fmla="*/ 756767 h 3466789"/>
                <a:gd name="csX11" fmla="*/ 2835274 w 8076613"/>
                <a:gd name="csY11" fmla="*/ 37752 h 3466789"/>
                <a:gd name="csX12" fmla="*/ 3174 w 8076613"/>
                <a:gd name="csY12" fmla="*/ 88552 h 3466789"/>
                <a:gd name="csX0" fmla="*/ 0 w 9581502"/>
                <a:gd name="csY0" fmla="*/ 85377 h 3466789"/>
                <a:gd name="csX1" fmla="*/ 2275260 w 9581502"/>
                <a:gd name="csY1" fmla="*/ 877388 h 3466789"/>
                <a:gd name="csX2" fmla="*/ 574675 w 9581502"/>
                <a:gd name="csY2" fmla="*/ 2615852 h 3466789"/>
                <a:gd name="csX3" fmla="*/ 574675 w 9581502"/>
                <a:gd name="csY3" fmla="*/ 2615852 h 3466789"/>
                <a:gd name="csX4" fmla="*/ 1079500 w 9581502"/>
                <a:gd name="csY4" fmla="*/ 2920652 h 3466789"/>
                <a:gd name="csX5" fmla="*/ 708025 w 9581502"/>
                <a:gd name="csY5" fmla="*/ 3466752 h 3466789"/>
                <a:gd name="csX6" fmla="*/ 3635375 w 9581502"/>
                <a:gd name="csY6" fmla="*/ 2717452 h 3466789"/>
                <a:gd name="csX7" fmla="*/ 6403975 w 9581502"/>
                <a:gd name="csY7" fmla="*/ 1536352 h 3466789"/>
                <a:gd name="csX8" fmla="*/ 9568628 w 9581502"/>
                <a:gd name="csY8" fmla="*/ 625766 h 3466789"/>
                <a:gd name="csX9" fmla="*/ 7913321 w 9581502"/>
                <a:gd name="csY9" fmla="*/ 601436 h 3466789"/>
                <a:gd name="csX10" fmla="*/ 6265252 w 9581502"/>
                <a:gd name="csY10" fmla="*/ 756767 h 3466789"/>
                <a:gd name="csX11" fmla="*/ 2835274 w 9581502"/>
                <a:gd name="csY11" fmla="*/ 37752 h 3466789"/>
                <a:gd name="csX12" fmla="*/ 3174 w 9581502"/>
                <a:gd name="csY12" fmla="*/ 88552 h 3466789"/>
                <a:gd name="csX0" fmla="*/ 0 w 9637180"/>
                <a:gd name="csY0" fmla="*/ 85377 h 3466789"/>
                <a:gd name="csX1" fmla="*/ 2275260 w 9637180"/>
                <a:gd name="csY1" fmla="*/ 877388 h 3466789"/>
                <a:gd name="csX2" fmla="*/ 574675 w 9637180"/>
                <a:gd name="csY2" fmla="*/ 2615852 h 3466789"/>
                <a:gd name="csX3" fmla="*/ 574675 w 9637180"/>
                <a:gd name="csY3" fmla="*/ 2615852 h 3466789"/>
                <a:gd name="csX4" fmla="*/ 1079500 w 9637180"/>
                <a:gd name="csY4" fmla="*/ 2920652 h 3466789"/>
                <a:gd name="csX5" fmla="*/ 708025 w 9637180"/>
                <a:gd name="csY5" fmla="*/ 3466752 h 3466789"/>
                <a:gd name="csX6" fmla="*/ 3635375 w 9637180"/>
                <a:gd name="csY6" fmla="*/ 2717452 h 3466789"/>
                <a:gd name="csX7" fmla="*/ 6403975 w 9637180"/>
                <a:gd name="csY7" fmla="*/ 1536352 h 3466789"/>
                <a:gd name="csX8" fmla="*/ 9568628 w 9637180"/>
                <a:gd name="csY8" fmla="*/ 625766 h 3466789"/>
                <a:gd name="csX9" fmla="*/ 9090114 w 9637180"/>
                <a:gd name="csY9" fmla="*/ 346995 h 3466789"/>
                <a:gd name="csX10" fmla="*/ 6265252 w 9637180"/>
                <a:gd name="csY10" fmla="*/ 756767 h 3466789"/>
                <a:gd name="csX11" fmla="*/ 2835274 w 9637180"/>
                <a:gd name="csY11" fmla="*/ 37752 h 3466789"/>
                <a:gd name="csX12" fmla="*/ 3174 w 9637180"/>
                <a:gd name="csY12" fmla="*/ 88552 h 3466789"/>
                <a:gd name="csX0" fmla="*/ 0 w 10020139"/>
                <a:gd name="csY0" fmla="*/ 85377 h 3466789"/>
                <a:gd name="csX1" fmla="*/ 2275260 w 10020139"/>
                <a:gd name="csY1" fmla="*/ 877388 h 3466789"/>
                <a:gd name="csX2" fmla="*/ 574675 w 10020139"/>
                <a:gd name="csY2" fmla="*/ 2615852 h 3466789"/>
                <a:gd name="csX3" fmla="*/ 574675 w 10020139"/>
                <a:gd name="csY3" fmla="*/ 2615852 h 3466789"/>
                <a:gd name="csX4" fmla="*/ 1079500 w 10020139"/>
                <a:gd name="csY4" fmla="*/ 2920652 h 3466789"/>
                <a:gd name="csX5" fmla="*/ 708025 w 10020139"/>
                <a:gd name="csY5" fmla="*/ 3466752 h 3466789"/>
                <a:gd name="csX6" fmla="*/ 3635375 w 10020139"/>
                <a:gd name="csY6" fmla="*/ 2717452 h 3466789"/>
                <a:gd name="csX7" fmla="*/ 6403975 w 10020139"/>
                <a:gd name="csY7" fmla="*/ 1536352 h 3466789"/>
                <a:gd name="csX8" fmla="*/ 9568628 w 10020139"/>
                <a:gd name="csY8" fmla="*/ 625766 h 3466789"/>
                <a:gd name="csX9" fmla="*/ 9797780 w 10020139"/>
                <a:gd name="csY9" fmla="*/ 180018 h 3466789"/>
                <a:gd name="csX10" fmla="*/ 6265252 w 10020139"/>
                <a:gd name="csY10" fmla="*/ 756767 h 3466789"/>
                <a:gd name="csX11" fmla="*/ 2835274 w 10020139"/>
                <a:gd name="csY11" fmla="*/ 37752 h 3466789"/>
                <a:gd name="csX12" fmla="*/ 3174 w 10020139"/>
                <a:gd name="csY12" fmla="*/ 88552 h 3466789"/>
                <a:gd name="csX0" fmla="*/ 0 w 10127489"/>
                <a:gd name="csY0" fmla="*/ 85377 h 3466789"/>
                <a:gd name="csX1" fmla="*/ 2275260 w 10127489"/>
                <a:gd name="csY1" fmla="*/ 877388 h 3466789"/>
                <a:gd name="csX2" fmla="*/ 574675 w 10127489"/>
                <a:gd name="csY2" fmla="*/ 2615852 h 3466789"/>
                <a:gd name="csX3" fmla="*/ 574675 w 10127489"/>
                <a:gd name="csY3" fmla="*/ 2615852 h 3466789"/>
                <a:gd name="csX4" fmla="*/ 1079500 w 10127489"/>
                <a:gd name="csY4" fmla="*/ 2920652 h 3466789"/>
                <a:gd name="csX5" fmla="*/ 708025 w 10127489"/>
                <a:gd name="csY5" fmla="*/ 3466752 h 3466789"/>
                <a:gd name="csX6" fmla="*/ 3635375 w 10127489"/>
                <a:gd name="csY6" fmla="*/ 2717452 h 3466789"/>
                <a:gd name="csX7" fmla="*/ 6403975 w 10127489"/>
                <a:gd name="csY7" fmla="*/ 1536352 h 3466789"/>
                <a:gd name="csX8" fmla="*/ 9870778 w 10127489"/>
                <a:gd name="csY8" fmla="*/ 522399 h 3466789"/>
                <a:gd name="csX9" fmla="*/ 9797780 w 10127489"/>
                <a:gd name="csY9" fmla="*/ 180018 h 3466789"/>
                <a:gd name="csX10" fmla="*/ 6265252 w 10127489"/>
                <a:gd name="csY10" fmla="*/ 756767 h 3466789"/>
                <a:gd name="csX11" fmla="*/ 2835274 w 10127489"/>
                <a:gd name="csY11" fmla="*/ 37752 h 3466789"/>
                <a:gd name="csX12" fmla="*/ 3174 w 10127489"/>
                <a:gd name="csY12" fmla="*/ 88552 h 3466789"/>
                <a:gd name="csX0" fmla="*/ 0 w 12892163"/>
                <a:gd name="csY0" fmla="*/ 476472 h 3857884"/>
                <a:gd name="csX1" fmla="*/ 2275260 w 12892163"/>
                <a:gd name="csY1" fmla="*/ 1268483 h 3857884"/>
                <a:gd name="csX2" fmla="*/ 574675 w 12892163"/>
                <a:gd name="csY2" fmla="*/ 3006947 h 3857884"/>
                <a:gd name="csX3" fmla="*/ 574675 w 12892163"/>
                <a:gd name="csY3" fmla="*/ 3006947 h 3857884"/>
                <a:gd name="csX4" fmla="*/ 1079500 w 12892163"/>
                <a:gd name="csY4" fmla="*/ 3311747 h 3857884"/>
                <a:gd name="csX5" fmla="*/ 708025 w 12892163"/>
                <a:gd name="csY5" fmla="*/ 3857847 h 3857884"/>
                <a:gd name="csX6" fmla="*/ 3635375 w 12892163"/>
                <a:gd name="csY6" fmla="*/ 3108547 h 3857884"/>
                <a:gd name="csX7" fmla="*/ 6403975 w 12892163"/>
                <a:gd name="csY7" fmla="*/ 1927447 h 3857884"/>
                <a:gd name="csX8" fmla="*/ 12884322 w 12892163"/>
                <a:gd name="csY8" fmla="*/ 7045 h 3857884"/>
                <a:gd name="csX9" fmla="*/ 9797780 w 12892163"/>
                <a:gd name="csY9" fmla="*/ 571113 h 3857884"/>
                <a:gd name="csX10" fmla="*/ 6265252 w 12892163"/>
                <a:gd name="csY10" fmla="*/ 1147862 h 3857884"/>
                <a:gd name="csX11" fmla="*/ 2835274 w 12892163"/>
                <a:gd name="csY11" fmla="*/ 428847 h 3857884"/>
                <a:gd name="csX12" fmla="*/ 3174 w 12892163"/>
                <a:gd name="csY12" fmla="*/ 479647 h 3857884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3119564"/>
                <a:gd name="csY0" fmla="*/ 699266 h 4080678"/>
                <a:gd name="csX1" fmla="*/ 2275260 w 13119564"/>
                <a:gd name="csY1" fmla="*/ 1491277 h 4080678"/>
                <a:gd name="csX2" fmla="*/ 574675 w 13119564"/>
                <a:gd name="csY2" fmla="*/ 3229741 h 4080678"/>
                <a:gd name="csX3" fmla="*/ 574675 w 13119564"/>
                <a:gd name="csY3" fmla="*/ 3229741 h 4080678"/>
                <a:gd name="csX4" fmla="*/ 1079500 w 13119564"/>
                <a:gd name="csY4" fmla="*/ 3534541 h 4080678"/>
                <a:gd name="csX5" fmla="*/ 708025 w 13119564"/>
                <a:gd name="csY5" fmla="*/ 4080641 h 4080678"/>
                <a:gd name="csX6" fmla="*/ 3635375 w 13119564"/>
                <a:gd name="csY6" fmla="*/ 3331341 h 4080678"/>
                <a:gd name="csX7" fmla="*/ 6403975 w 13119564"/>
                <a:gd name="csY7" fmla="*/ 2150241 h 4080678"/>
                <a:gd name="csX8" fmla="*/ 12884322 w 13119564"/>
                <a:gd name="csY8" fmla="*/ 229839 h 4080678"/>
                <a:gd name="csX9" fmla="*/ 12336312 w 13119564"/>
                <a:gd name="csY9" fmla="*/ 45561 h 4080678"/>
                <a:gd name="csX10" fmla="*/ 9797780 w 13119564"/>
                <a:gd name="csY10" fmla="*/ 793907 h 4080678"/>
                <a:gd name="csX11" fmla="*/ 6265252 w 13119564"/>
                <a:gd name="csY11" fmla="*/ 1370656 h 4080678"/>
                <a:gd name="csX12" fmla="*/ 2835274 w 13119564"/>
                <a:gd name="csY12" fmla="*/ 651641 h 4080678"/>
                <a:gd name="csX13" fmla="*/ 3174 w 13119564"/>
                <a:gd name="csY13" fmla="*/ 702441 h 4080678"/>
                <a:gd name="csX0" fmla="*/ 0 w 12501238"/>
                <a:gd name="csY0" fmla="*/ 665834 h 4047246"/>
                <a:gd name="csX1" fmla="*/ 2275260 w 12501238"/>
                <a:gd name="csY1" fmla="*/ 1457845 h 4047246"/>
                <a:gd name="csX2" fmla="*/ 574675 w 12501238"/>
                <a:gd name="csY2" fmla="*/ 3196309 h 4047246"/>
                <a:gd name="csX3" fmla="*/ 574675 w 12501238"/>
                <a:gd name="csY3" fmla="*/ 3196309 h 4047246"/>
                <a:gd name="csX4" fmla="*/ 1079500 w 12501238"/>
                <a:gd name="csY4" fmla="*/ 3501109 h 4047246"/>
                <a:gd name="csX5" fmla="*/ 708025 w 12501238"/>
                <a:gd name="csY5" fmla="*/ 4047209 h 4047246"/>
                <a:gd name="csX6" fmla="*/ 3635375 w 12501238"/>
                <a:gd name="csY6" fmla="*/ 3297909 h 4047246"/>
                <a:gd name="csX7" fmla="*/ 6403975 w 12501238"/>
                <a:gd name="csY7" fmla="*/ 2116809 h 4047246"/>
                <a:gd name="csX8" fmla="*/ 11468990 w 12501238"/>
                <a:gd name="csY8" fmla="*/ 625778 h 4047246"/>
                <a:gd name="csX9" fmla="*/ 12336312 w 12501238"/>
                <a:gd name="csY9" fmla="*/ 12129 h 4047246"/>
                <a:gd name="csX10" fmla="*/ 9797780 w 12501238"/>
                <a:gd name="csY10" fmla="*/ 760475 h 4047246"/>
                <a:gd name="csX11" fmla="*/ 6265252 w 12501238"/>
                <a:gd name="csY11" fmla="*/ 1337224 h 4047246"/>
                <a:gd name="csX12" fmla="*/ 2835274 w 12501238"/>
                <a:gd name="csY12" fmla="*/ 618209 h 4047246"/>
                <a:gd name="csX13" fmla="*/ 3174 w 12501238"/>
                <a:gd name="csY13" fmla="*/ 669009 h 4047246"/>
                <a:gd name="csX0" fmla="*/ 0 w 12156958"/>
                <a:gd name="csY0" fmla="*/ 565230 h 3946642"/>
                <a:gd name="csX1" fmla="*/ 2275260 w 12156958"/>
                <a:gd name="csY1" fmla="*/ 1357241 h 3946642"/>
                <a:gd name="csX2" fmla="*/ 574675 w 12156958"/>
                <a:gd name="csY2" fmla="*/ 3095705 h 3946642"/>
                <a:gd name="csX3" fmla="*/ 574675 w 12156958"/>
                <a:gd name="csY3" fmla="*/ 3095705 h 3946642"/>
                <a:gd name="csX4" fmla="*/ 1079500 w 12156958"/>
                <a:gd name="csY4" fmla="*/ 3400505 h 3946642"/>
                <a:gd name="csX5" fmla="*/ 708025 w 12156958"/>
                <a:gd name="csY5" fmla="*/ 3946605 h 3946642"/>
                <a:gd name="csX6" fmla="*/ 3635375 w 12156958"/>
                <a:gd name="csY6" fmla="*/ 3197305 h 3946642"/>
                <a:gd name="csX7" fmla="*/ 6403975 w 12156958"/>
                <a:gd name="csY7" fmla="*/ 2016205 h 3946642"/>
                <a:gd name="csX8" fmla="*/ 11468990 w 12156958"/>
                <a:gd name="csY8" fmla="*/ 525174 h 3946642"/>
                <a:gd name="csX9" fmla="*/ 11914893 w 12156958"/>
                <a:gd name="csY9" fmla="*/ 14892 h 3946642"/>
                <a:gd name="csX10" fmla="*/ 9797780 w 12156958"/>
                <a:gd name="csY10" fmla="*/ 659871 h 3946642"/>
                <a:gd name="csX11" fmla="*/ 6265252 w 12156958"/>
                <a:gd name="csY11" fmla="*/ 1236620 h 3946642"/>
                <a:gd name="csX12" fmla="*/ 2835274 w 12156958"/>
                <a:gd name="csY12" fmla="*/ 517605 h 3946642"/>
                <a:gd name="csX13" fmla="*/ 3174 w 12156958"/>
                <a:gd name="csY13" fmla="*/ 568405 h 3946642"/>
                <a:gd name="csX0" fmla="*/ 0 w 12169621"/>
                <a:gd name="csY0" fmla="*/ 563011 h 3944423"/>
                <a:gd name="csX1" fmla="*/ 2275260 w 12169621"/>
                <a:gd name="csY1" fmla="*/ 1355022 h 3944423"/>
                <a:gd name="csX2" fmla="*/ 574675 w 12169621"/>
                <a:gd name="csY2" fmla="*/ 3093486 h 3944423"/>
                <a:gd name="csX3" fmla="*/ 574675 w 12169621"/>
                <a:gd name="csY3" fmla="*/ 3093486 h 3944423"/>
                <a:gd name="csX4" fmla="*/ 1079500 w 12169621"/>
                <a:gd name="csY4" fmla="*/ 3398286 h 3944423"/>
                <a:gd name="csX5" fmla="*/ 708025 w 12169621"/>
                <a:gd name="csY5" fmla="*/ 3944386 h 3944423"/>
                <a:gd name="csX6" fmla="*/ 3635375 w 12169621"/>
                <a:gd name="csY6" fmla="*/ 3195086 h 3944423"/>
                <a:gd name="csX7" fmla="*/ 6403975 w 12169621"/>
                <a:gd name="csY7" fmla="*/ 2013986 h 3944423"/>
                <a:gd name="csX8" fmla="*/ 11516698 w 12169621"/>
                <a:gd name="csY8" fmla="*/ 602468 h 3944423"/>
                <a:gd name="csX9" fmla="*/ 11914893 w 12169621"/>
                <a:gd name="csY9" fmla="*/ 12673 h 3944423"/>
                <a:gd name="csX10" fmla="*/ 9797780 w 12169621"/>
                <a:gd name="csY10" fmla="*/ 657652 h 3944423"/>
                <a:gd name="csX11" fmla="*/ 6265252 w 12169621"/>
                <a:gd name="csY11" fmla="*/ 1234401 h 3944423"/>
                <a:gd name="csX12" fmla="*/ 2835274 w 12169621"/>
                <a:gd name="csY12" fmla="*/ 515386 h 3944423"/>
                <a:gd name="csX13" fmla="*/ 3174 w 12169621"/>
                <a:gd name="csY13" fmla="*/ 566186 h 3944423"/>
                <a:gd name="csX0" fmla="*/ 0 w 12171835"/>
                <a:gd name="csY0" fmla="*/ 563605 h 3945017"/>
                <a:gd name="csX1" fmla="*/ 2275260 w 12171835"/>
                <a:gd name="csY1" fmla="*/ 1355616 h 3945017"/>
                <a:gd name="csX2" fmla="*/ 574675 w 12171835"/>
                <a:gd name="csY2" fmla="*/ 3094080 h 3945017"/>
                <a:gd name="csX3" fmla="*/ 574675 w 12171835"/>
                <a:gd name="csY3" fmla="*/ 3094080 h 3945017"/>
                <a:gd name="csX4" fmla="*/ 1079500 w 12171835"/>
                <a:gd name="csY4" fmla="*/ 3398880 h 3945017"/>
                <a:gd name="csX5" fmla="*/ 708025 w 12171835"/>
                <a:gd name="csY5" fmla="*/ 3944980 h 3945017"/>
                <a:gd name="csX6" fmla="*/ 3635375 w 12171835"/>
                <a:gd name="csY6" fmla="*/ 3195680 h 3945017"/>
                <a:gd name="csX7" fmla="*/ 6403975 w 12171835"/>
                <a:gd name="csY7" fmla="*/ 2014580 h 3945017"/>
                <a:gd name="csX8" fmla="*/ 11524649 w 12171835"/>
                <a:gd name="csY8" fmla="*/ 579208 h 3945017"/>
                <a:gd name="csX9" fmla="*/ 11914893 w 12171835"/>
                <a:gd name="csY9" fmla="*/ 13267 h 3945017"/>
                <a:gd name="csX10" fmla="*/ 9797780 w 12171835"/>
                <a:gd name="csY10" fmla="*/ 658246 h 3945017"/>
                <a:gd name="csX11" fmla="*/ 6265252 w 12171835"/>
                <a:gd name="csY11" fmla="*/ 1234995 h 3945017"/>
                <a:gd name="csX12" fmla="*/ 2835274 w 12171835"/>
                <a:gd name="csY12" fmla="*/ 515980 h 3945017"/>
                <a:gd name="csX13" fmla="*/ 3174 w 12171835"/>
                <a:gd name="csY13" fmla="*/ 566780 h 3945017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  <a:gd name="csX0" fmla="*/ 0 w 12076650"/>
                <a:gd name="csY0" fmla="*/ 550338 h 3931750"/>
                <a:gd name="csX1" fmla="*/ 2275260 w 12076650"/>
                <a:gd name="csY1" fmla="*/ 1342349 h 3931750"/>
                <a:gd name="csX2" fmla="*/ 574675 w 12076650"/>
                <a:gd name="csY2" fmla="*/ 3080813 h 3931750"/>
                <a:gd name="csX3" fmla="*/ 574675 w 12076650"/>
                <a:gd name="csY3" fmla="*/ 3080813 h 3931750"/>
                <a:gd name="csX4" fmla="*/ 1079500 w 12076650"/>
                <a:gd name="csY4" fmla="*/ 3385613 h 3931750"/>
                <a:gd name="csX5" fmla="*/ 708025 w 12076650"/>
                <a:gd name="csY5" fmla="*/ 3931713 h 3931750"/>
                <a:gd name="csX6" fmla="*/ 3635375 w 12076650"/>
                <a:gd name="csY6" fmla="*/ 3182413 h 3931750"/>
                <a:gd name="csX7" fmla="*/ 6403975 w 12076650"/>
                <a:gd name="csY7" fmla="*/ 2001313 h 3931750"/>
                <a:gd name="csX8" fmla="*/ 11524649 w 12076650"/>
                <a:gd name="csY8" fmla="*/ 565941 h 3931750"/>
                <a:gd name="csX9" fmla="*/ 11914893 w 12076650"/>
                <a:gd name="csY9" fmla="*/ 0 h 3931750"/>
                <a:gd name="csX10" fmla="*/ 9797780 w 12076650"/>
                <a:gd name="csY10" fmla="*/ 644979 h 3931750"/>
                <a:gd name="csX11" fmla="*/ 6265252 w 12076650"/>
                <a:gd name="csY11" fmla="*/ 1221728 h 3931750"/>
                <a:gd name="csX12" fmla="*/ 2835274 w 12076650"/>
                <a:gd name="csY12" fmla="*/ 502713 h 3931750"/>
                <a:gd name="csX13" fmla="*/ 3174 w 12076650"/>
                <a:gd name="csY13" fmla="*/ 553513 h 393175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</a:cxnLst>
              <a:rect l="l" t="t" r="r" b="b"/>
              <a:pathLst>
                <a:path w="12076650" h="3931750">
                  <a:moveTo>
                    <a:pt x="0" y="550338"/>
                  </a:moveTo>
                  <a:cubicBezTo>
                    <a:pt x="1427691" y="792696"/>
                    <a:pt x="2179481" y="920603"/>
                    <a:pt x="2275260" y="1342349"/>
                  </a:cubicBezTo>
                  <a:cubicBezTo>
                    <a:pt x="2371039" y="1764095"/>
                    <a:pt x="574675" y="3080813"/>
                    <a:pt x="574675" y="3080813"/>
                  </a:cubicBezTo>
                  <a:lnTo>
                    <a:pt x="574675" y="3080813"/>
                  </a:lnTo>
                  <a:cubicBezTo>
                    <a:pt x="650875" y="3172888"/>
                    <a:pt x="1085850" y="3396196"/>
                    <a:pt x="1079500" y="3385613"/>
                  </a:cubicBezTo>
                  <a:cubicBezTo>
                    <a:pt x="1073150" y="3375030"/>
                    <a:pt x="701146" y="3937005"/>
                    <a:pt x="708025" y="3931713"/>
                  </a:cubicBezTo>
                  <a:cubicBezTo>
                    <a:pt x="714904" y="3926421"/>
                    <a:pt x="2686050" y="3504146"/>
                    <a:pt x="3635375" y="3182413"/>
                  </a:cubicBezTo>
                  <a:cubicBezTo>
                    <a:pt x="4584700" y="2860680"/>
                    <a:pt x="5359440" y="2437392"/>
                    <a:pt x="6403975" y="2001313"/>
                  </a:cubicBezTo>
                  <a:cubicBezTo>
                    <a:pt x="7448510" y="1565234"/>
                    <a:pt x="10944093" y="797451"/>
                    <a:pt x="11524649" y="565941"/>
                  </a:cubicBezTo>
                  <a:cubicBezTo>
                    <a:pt x="12105205" y="334431"/>
                    <a:pt x="12214632" y="239944"/>
                    <a:pt x="11914893" y="0"/>
                  </a:cubicBezTo>
                  <a:cubicBezTo>
                    <a:pt x="11400469" y="94011"/>
                    <a:pt x="10739387" y="441358"/>
                    <a:pt x="9797780" y="644979"/>
                  </a:cubicBezTo>
                  <a:cubicBezTo>
                    <a:pt x="8856173" y="848600"/>
                    <a:pt x="7425670" y="1245439"/>
                    <a:pt x="6265252" y="1221728"/>
                  </a:cubicBezTo>
                  <a:cubicBezTo>
                    <a:pt x="5104834" y="1198017"/>
                    <a:pt x="2829983" y="497421"/>
                    <a:pt x="2835274" y="502713"/>
                  </a:cubicBezTo>
                  <a:cubicBezTo>
                    <a:pt x="2306107" y="392646"/>
                    <a:pt x="8466" y="558805"/>
                    <a:pt x="3174" y="553513"/>
                  </a:cubicBezTo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E7A2B6EE-4B5E-0583-B191-586D3F01BC2B}"/>
                </a:ext>
              </a:extLst>
            </p:cNvPr>
            <p:cNvSpPr/>
            <p:nvPr/>
          </p:nvSpPr>
          <p:spPr>
            <a:xfrm rot="16900072">
              <a:off x="3310572" y="-94170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93AE546B-8C81-B56A-FD08-0264353ABC05}"/>
                </a:ext>
              </a:extLst>
            </p:cNvPr>
            <p:cNvSpPr/>
            <p:nvPr/>
          </p:nvSpPr>
          <p:spPr>
            <a:xfrm rot="16900072">
              <a:off x="3361516" y="1692203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92F1B61F-FC62-77DE-6FD6-44CE8EFDD500}"/>
                </a:ext>
              </a:extLst>
            </p:cNvPr>
            <p:cNvSpPr/>
            <p:nvPr/>
          </p:nvSpPr>
          <p:spPr>
            <a:xfrm rot="16000072">
              <a:off x="4539322" y="1231393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81E563CC-F00A-A78A-B6C2-944D9E472E63}"/>
                </a:ext>
              </a:extLst>
            </p:cNvPr>
            <p:cNvSpPr/>
            <p:nvPr/>
          </p:nvSpPr>
          <p:spPr>
            <a:xfrm rot="17800072">
              <a:off x="4749661" y="453986"/>
              <a:ext cx="113163" cy="5069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D19CCCD0-868F-F63F-8E38-0D3F90A9A081}"/>
                </a:ext>
              </a:extLst>
            </p:cNvPr>
            <p:cNvSpPr/>
            <p:nvPr/>
          </p:nvSpPr>
          <p:spPr>
            <a:xfrm rot="21498298">
              <a:off x="4836213" y="-101878"/>
              <a:ext cx="648042" cy="1996799"/>
            </a:xfrm>
            <a:prstGeom prst="arc">
              <a:avLst>
                <a:gd name="adj1" fmla="val 2649942"/>
                <a:gd name="adj2" fmla="val 4512456"/>
              </a:avLst>
            </a:prstGeom>
            <a:ln w="31750" cap="rnd">
              <a:solidFill>
                <a:schemeClr val="accent6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lowchart: Delay 52">
              <a:extLst>
                <a:ext uri="{FF2B5EF4-FFF2-40B4-BE49-F238E27FC236}">
                  <a16:creationId xmlns:a16="http://schemas.microsoft.com/office/drawing/2014/main" id="{548F7019-49DB-A770-416D-4C60E87A16EE}"/>
                </a:ext>
              </a:extLst>
            </p:cNvPr>
            <p:cNvSpPr/>
            <p:nvPr/>
          </p:nvSpPr>
          <p:spPr>
            <a:xfrm rot="11557993">
              <a:off x="3343518" y="-114815"/>
              <a:ext cx="40499" cy="144716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0574ABE-CA4C-37B4-5072-071FF218492A}"/>
                </a:ext>
              </a:extLst>
            </p:cNvPr>
            <p:cNvGrpSpPr/>
            <p:nvPr/>
          </p:nvGrpSpPr>
          <p:grpSpPr>
            <a:xfrm rot="700072">
              <a:off x="3882442" y="145194"/>
              <a:ext cx="5814015" cy="2210410"/>
              <a:chOff x="5101478" y="921387"/>
              <a:chExt cx="9109717" cy="3447437"/>
            </a:xfrm>
          </p:grpSpPr>
          <p:sp>
            <p:nvSpPr>
              <p:cNvPr id="63" name="Arc 62">
                <a:extLst>
                  <a:ext uri="{FF2B5EF4-FFF2-40B4-BE49-F238E27FC236}">
                    <a16:creationId xmlns:a16="http://schemas.microsoft.com/office/drawing/2014/main" id="{88417F0C-5E0F-2256-BB40-02894911C2C3}"/>
                  </a:ext>
                </a:extLst>
              </p:cNvPr>
              <p:cNvSpPr/>
              <p:nvPr/>
            </p:nvSpPr>
            <p:spPr>
              <a:xfrm rot="636239">
                <a:off x="13730456" y="1012165"/>
                <a:ext cx="480739" cy="736790"/>
              </a:xfrm>
              <a:prstGeom prst="arc">
                <a:avLst>
                  <a:gd name="adj1" fmla="val 17087127"/>
                  <a:gd name="adj2" fmla="val 148547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411E41EF-E13C-C2FA-BED2-3BA220FA69B4}"/>
                  </a:ext>
                </a:extLst>
              </p:cNvPr>
              <p:cNvSpPr/>
              <p:nvPr/>
            </p:nvSpPr>
            <p:spPr>
              <a:xfrm>
                <a:off x="5101478" y="1845599"/>
                <a:ext cx="6841381" cy="1972888"/>
              </a:xfrm>
              <a:custGeom>
                <a:avLst/>
                <a:gdLst>
                  <a:gd name="connsiteX0" fmla="*/ 0 w 8085667"/>
                  <a:gd name="connsiteY0" fmla="*/ 2075607 h 2075607"/>
                  <a:gd name="connsiteX1" fmla="*/ 3606800 w 8085667"/>
                  <a:gd name="connsiteY1" fmla="*/ 839474 h 2075607"/>
                  <a:gd name="connsiteX2" fmla="*/ 8085667 w 8085667"/>
                  <a:gd name="connsiteY2" fmla="*/ 18207 h 2075607"/>
                  <a:gd name="connsiteX0" fmla="*/ 0 w 7831667"/>
                  <a:gd name="connsiteY0" fmla="*/ 1959972 h 1959972"/>
                  <a:gd name="connsiteX1" fmla="*/ 3606800 w 7831667"/>
                  <a:gd name="connsiteY1" fmla="*/ 723839 h 1959972"/>
                  <a:gd name="connsiteX2" fmla="*/ 7831667 w 7831667"/>
                  <a:gd name="connsiteY2" fmla="*/ 21105 h 1959972"/>
                  <a:gd name="connsiteX0" fmla="*/ 0 w 7831667"/>
                  <a:gd name="connsiteY0" fmla="*/ 1939168 h 1939168"/>
                  <a:gd name="connsiteX1" fmla="*/ 3606800 w 7831667"/>
                  <a:gd name="connsiteY1" fmla="*/ 703035 h 1939168"/>
                  <a:gd name="connsiteX2" fmla="*/ 7831667 w 7831667"/>
                  <a:gd name="connsiteY2" fmla="*/ 301 h 1939168"/>
                  <a:gd name="connsiteX0" fmla="*/ 0 w 7831667"/>
                  <a:gd name="connsiteY0" fmla="*/ 1981476 h 1981476"/>
                  <a:gd name="connsiteX1" fmla="*/ 3606800 w 7831667"/>
                  <a:gd name="connsiteY1" fmla="*/ 745343 h 1981476"/>
                  <a:gd name="connsiteX2" fmla="*/ 7831667 w 7831667"/>
                  <a:gd name="connsiteY2" fmla="*/ 276 h 1981476"/>
                  <a:gd name="connsiteX0" fmla="*/ 0 w 8144619"/>
                  <a:gd name="connsiteY0" fmla="*/ 2050278 h 2050278"/>
                  <a:gd name="connsiteX1" fmla="*/ 3606800 w 8144619"/>
                  <a:gd name="connsiteY1" fmla="*/ 814145 h 2050278"/>
                  <a:gd name="connsiteX2" fmla="*/ 7831667 w 8144619"/>
                  <a:gd name="connsiteY2" fmla="*/ 69078 h 2050278"/>
                  <a:gd name="connsiteX3" fmla="*/ 7831667 w 8144619"/>
                  <a:gd name="connsiteY3" fmla="*/ 26744 h 2050278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18534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296400"/>
                  <a:gd name="connsiteY0" fmla="*/ 2099734 h 2099734"/>
                  <a:gd name="connsiteX1" fmla="*/ 3606800 w 9296400"/>
                  <a:gd name="connsiteY1" fmla="*/ 863601 h 2099734"/>
                  <a:gd name="connsiteX2" fmla="*/ 7831667 w 9296400"/>
                  <a:gd name="connsiteY2" fmla="*/ 101600 h 2099734"/>
                  <a:gd name="connsiteX3" fmla="*/ 9296400 w 9296400"/>
                  <a:gd name="connsiteY3" fmla="*/ 0 h 2099734"/>
                  <a:gd name="connsiteX0" fmla="*/ 0 w 9423573"/>
                  <a:gd name="connsiteY0" fmla="*/ 2105210 h 2105210"/>
                  <a:gd name="connsiteX1" fmla="*/ 3606800 w 9423573"/>
                  <a:gd name="connsiteY1" fmla="*/ 869077 h 2105210"/>
                  <a:gd name="connsiteX2" fmla="*/ 7831667 w 9423573"/>
                  <a:gd name="connsiteY2" fmla="*/ 107076 h 2105210"/>
                  <a:gd name="connsiteX3" fmla="*/ 9296400 w 9423573"/>
                  <a:gd name="connsiteY3" fmla="*/ 5476 h 2105210"/>
                  <a:gd name="connsiteX4" fmla="*/ 9355666 w 9423573"/>
                  <a:gd name="connsiteY4" fmla="*/ 13943 h 210521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7780866 w 9321516"/>
                  <a:gd name="connsiteY5" fmla="*/ 111413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0" fmla="*/ 0 w 9321516"/>
                  <a:gd name="connsiteY0" fmla="*/ 2101080 h 2101080"/>
                  <a:gd name="connsiteX1" fmla="*/ 3606800 w 9321516"/>
                  <a:gd name="connsiteY1" fmla="*/ 864947 h 2101080"/>
                  <a:gd name="connsiteX2" fmla="*/ 7831667 w 9321516"/>
                  <a:gd name="connsiteY2" fmla="*/ 102946 h 2101080"/>
                  <a:gd name="connsiteX3" fmla="*/ 9296400 w 9321516"/>
                  <a:gd name="connsiteY3" fmla="*/ 1346 h 2101080"/>
                  <a:gd name="connsiteX4" fmla="*/ 7806266 w 9321516"/>
                  <a:gd name="connsiteY4" fmla="*/ 111413 h 2101080"/>
                  <a:gd name="connsiteX5" fmla="*/ 4673599 w 9321516"/>
                  <a:gd name="connsiteY5" fmla="*/ 636347 h 2101080"/>
                  <a:gd name="connsiteX6" fmla="*/ 4673599 w 9321516"/>
                  <a:gd name="connsiteY6" fmla="*/ 627879 h 2101080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673599 w 9321516"/>
                  <a:gd name="connsiteY5" fmla="*/ 636347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3"/>
                  <a:gd name="connsiteX1" fmla="*/ 3606800 w 9321516"/>
                  <a:gd name="connsiteY1" fmla="*/ 864947 h 2549813"/>
                  <a:gd name="connsiteX2" fmla="*/ 7831667 w 9321516"/>
                  <a:gd name="connsiteY2" fmla="*/ 102946 h 2549813"/>
                  <a:gd name="connsiteX3" fmla="*/ 9296400 w 9321516"/>
                  <a:gd name="connsiteY3" fmla="*/ 1346 h 2549813"/>
                  <a:gd name="connsiteX4" fmla="*/ 7806266 w 9321516"/>
                  <a:gd name="connsiteY4" fmla="*/ 111413 h 2549813"/>
                  <a:gd name="connsiteX5" fmla="*/ 4741333 w 9321516"/>
                  <a:gd name="connsiteY5" fmla="*/ 619414 h 2549813"/>
                  <a:gd name="connsiteX6" fmla="*/ 42333 w 9321516"/>
                  <a:gd name="connsiteY6" fmla="*/ 2549812 h 2549813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41333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0 w 9321516"/>
                  <a:gd name="connsiteY0" fmla="*/ 2101080 h 2549814"/>
                  <a:gd name="connsiteX1" fmla="*/ 3606800 w 9321516"/>
                  <a:gd name="connsiteY1" fmla="*/ 864947 h 2549814"/>
                  <a:gd name="connsiteX2" fmla="*/ 7831667 w 9321516"/>
                  <a:gd name="connsiteY2" fmla="*/ 102946 h 2549814"/>
                  <a:gd name="connsiteX3" fmla="*/ 9296400 w 9321516"/>
                  <a:gd name="connsiteY3" fmla="*/ 1346 h 2549814"/>
                  <a:gd name="connsiteX4" fmla="*/ 7806266 w 9321516"/>
                  <a:gd name="connsiteY4" fmla="*/ 111413 h 2549814"/>
                  <a:gd name="connsiteX5" fmla="*/ 4775199 w 9321516"/>
                  <a:gd name="connsiteY5" fmla="*/ 619414 h 2549814"/>
                  <a:gd name="connsiteX6" fmla="*/ 42333 w 9321516"/>
                  <a:gd name="connsiteY6" fmla="*/ 2549812 h 2549814"/>
                  <a:gd name="connsiteX0" fmla="*/ 303427 w 9624943"/>
                  <a:gd name="connsiteY0" fmla="*/ 2101080 h 2683446"/>
                  <a:gd name="connsiteX1" fmla="*/ 3910227 w 9624943"/>
                  <a:gd name="connsiteY1" fmla="*/ 864947 h 2683446"/>
                  <a:gd name="connsiteX2" fmla="*/ 8135094 w 9624943"/>
                  <a:gd name="connsiteY2" fmla="*/ 102946 h 2683446"/>
                  <a:gd name="connsiteX3" fmla="*/ 9599827 w 9624943"/>
                  <a:gd name="connsiteY3" fmla="*/ 1346 h 2683446"/>
                  <a:gd name="connsiteX4" fmla="*/ 8109693 w 9624943"/>
                  <a:gd name="connsiteY4" fmla="*/ 111413 h 2683446"/>
                  <a:gd name="connsiteX5" fmla="*/ 5078626 w 9624943"/>
                  <a:gd name="connsiteY5" fmla="*/ 619414 h 2683446"/>
                  <a:gd name="connsiteX6" fmla="*/ 345760 w 9624943"/>
                  <a:gd name="connsiteY6" fmla="*/ 2549812 h 2683446"/>
                  <a:gd name="connsiteX7" fmla="*/ 362693 w 9624943"/>
                  <a:gd name="connsiteY7" fmla="*/ 2515945 h 2683446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127992 w 9745841"/>
                  <a:gd name="connsiteY8" fmla="*/ 2422812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424325 w 9745841"/>
                  <a:gd name="connsiteY0" fmla="*/ 2101080 h 2663174"/>
                  <a:gd name="connsiteX1" fmla="*/ 4031125 w 9745841"/>
                  <a:gd name="connsiteY1" fmla="*/ 864947 h 2663174"/>
                  <a:gd name="connsiteX2" fmla="*/ 8255992 w 9745841"/>
                  <a:gd name="connsiteY2" fmla="*/ 102946 h 2663174"/>
                  <a:gd name="connsiteX3" fmla="*/ 9720725 w 9745841"/>
                  <a:gd name="connsiteY3" fmla="*/ 1346 h 2663174"/>
                  <a:gd name="connsiteX4" fmla="*/ 8230591 w 9745841"/>
                  <a:gd name="connsiteY4" fmla="*/ 111413 h 2663174"/>
                  <a:gd name="connsiteX5" fmla="*/ 5199524 w 9745841"/>
                  <a:gd name="connsiteY5" fmla="*/ 619414 h 2663174"/>
                  <a:gd name="connsiteX6" fmla="*/ 466658 w 9745841"/>
                  <a:gd name="connsiteY6" fmla="*/ 2549812 h 2663174"/>
                  <a:gd name="connsiteX7" fmla="*/ 127991 w 9745841"/>
                  <a:gd name="connsiteY7" fmla="*/ 2414345 h 2663174"/>
                  <a:gd name="connsiteX8" fmla="*/ 449725 w 9745841"/>
                  <a:gd name="connsiteY8" fmla="*/ 2084145 h 2663174"/>
                  <a:gd name="connsiteX0" fmla="*/ 596845 w 9918361"/>
                  <a:gd name="connsiteY0" fmla="*/ 2101080 h 2854820"/>
                  <a:gd name="connsiteX1" fmla="*/ 4203645 w 9918361"/>
                  <a:gd name="connsiteY1" fmla="*/ 864947 h 2854820"/>
                  <a:gd name="connsiteX2" fmla="*/ 8428512 w 9918361"/>
                  <a:gd name="connsiteY2" fmla="*/ 102946 h 2854820"/>
                  <a:gd name="connsiteX3" fmla="*/ 9893245 w 9918361"/>
                  <a:gd name="connsiteY3" fmla="*/ 1346 h 2854820"/>
                  <a:gd name="connsiteX4" fmla="*/ 8403111 w 9918361"/>
                  <a:gd name="connsiteY4" fmla="*/ 111413 h 2854820"/>
                  <a:gd name="connsiteX5" fmla="*/ 5372044 w 9918361"/>
                  <a:gd name="connsiteY5" fmla="*/ 619414 h 2854820"/>
                  <a:gd name="connsiteX6" fmla="*/ 639178 w 9918361"/>
                  <a:gd name="connsiteY6" fmla="*/ 2549812 h 2854820"/>
                  <a:gd name="connsiteX7" fmla="*/ 300511 w 9918361"/>
                  <a:gd name="connsiteY7" fmla="*/ 2414345 h 2854820"/>
                  <a:gd name="connsiteX8" fmla="*/ 622245 w 9918361"/>
                  <a:gd name="connsiteY8" fmla="*/ 2084145 h 2854820"/>
                  <a:gd name="connsiteX0" fmla="*/ 433386 w 9754902"/>
                  <a:gd name="connsiteY0" fmla="*/ 2101080 h 2759853"/>
                  <a:gd name="connsiteX1" fmla="*/ 4040186 w 9754902"/>
                  <a:gd name="connsiteY1" fmla="*/ 864947 h 2759853"/>
                  <a:gd name="connsiteX2" fmla="*/ 8265053 w 9754902"/>
                  <a:gd name="connsiteY2" fmla="*/ 102946 h 2759853"/>
                  <a:gd name="connsiteX3" fmla="*/ 9729786 w 9754902"/>
                  <a:gd name="connsiteY3" fmla="*/ 1346 h 2759853"/>
                  <a:gd name="connsiteX4" fmla="*/ 8239652 w 9754902"/>
                  <a:gd name="connsiteY4" fmla="*/ 111413 h 2759853"/>
                  <a:gd name="connsiteX5" fmla="*/ 5208585 w 9754902"/>
                  <a:gd name="connsiteY5" fmla="*/ 619414 h 2759853"/>
                  <a:gd name="connsiteX6" fmla="*/ 475719 w 9754902"/>
                  <a:gd name="connsiteY6" fmla="*/ 2549812 h 2759853"/>
                  <a:gd name="connsiteX7" fmla="*/ 137052 w 9754902"/>
                  <a:gd name="connsiteY7" fmla="*/ 2414345 h 2759853"/>
                  <a:gd name="connsiteX8" fmla="*/ 458786 w 9754902"/>
                  <a:gd name="connsiteY8" fmla="*/ 2084145 h 2759853"/>
                  <a:gd name="connsiteX0" fmla="*/ 296362 w 9617878"/>
                  <a:gd name="connsiteY0" fmla="*/ 2101080 h 2551623"/>
                  <a:gd name="connsiteX1" fmla="*/ 3903162 w 9617878"/>
                  <a:gd name="connsiteY1" fmla="*/ 864947 h 2551623"/>
                  <a:gd name="connsiteX2" fmla="*/ 8128029 w 9617878"/>
                  <a:gd name="connsiteY2" fmla="*/ 102946 h 2551623"/>
                  <a:gd name="connsiteX3" fmla="*/ 9592762 w 9617878"/>
                  <a:gd name="connsiteY3" fmla="*/ 1346 h 2551623"/>
                  <a:gd name="connsiteX4" fmla="*/ 8102628 w 9617878"/>
                  <a:gd name="connsiteY4" fmla="*/ 111413 h 2551623"/>
                  <a:gd name="connsiteX5" fmla="*/ 5071561 w 9617878"/>
                  <a:gd name="connsiteY5" fmla="*/ 619414 h 2551623"/>
                  <a:gd name="connsiteX6" fmla="*/ 338695 w 9617878"/>
                  <a:gd name="connsiteY6" fmla="*/ 2549812 h 2551623"/>
                  <a:gd name="connsiteX7" fmla="*/ 28 w 9617878"/>
                  <a:gd name="connsiteY7" fmla="*/ 2414345 h 2551623"/>
                  <a:gd name="connsiteX8" fmla="*/ 321762 w 9617878"/>
                  <a:gd name="connsiteY8" fmla="*/ 2084145 h 2551623"/>
                  <a:gd name="connsiteX0" fmla="*/ 296766 w 9618282"/>
                  <a:gd name="connsiteY0" fmla="*/ 2101080 h 2551623"/>
                  <a:gd name="connsiteX1" fmla="*/ 3903566 w 9618282"/>
                  <a:gd name="connsiteY1" fmla="*/ 864947 h 2551623"/>
                  <a:gd name="connsiteX2" fmla="*/ 8128433 w 9618282"/>
                  <a:gd name="connsiteY2" fmla="*/ 102946 h 2551623"/>
                  <a:gd name="connsiteX3" fmla="*/ 9593166 w 9618282"/>
                  <a:gd name="connsiteY3" fmla="*/ 1346 h 2551623"/>
                  <a:gd name="connsiteX4" fmla="*/ 8103032 w 9618282"/>
                  <a:gd name="connsiteY4" fmla="*/ 111413 h 2551623"/>
                  <a:gd name="connsiteX5" fmla="*/ 5071965 w 9618282"/>
                  <a:gd name="connsiteY5" fmla="*/ 619414 h 2551623"/>
                  <a:gd name="connsiteX6" fmla="*/ 339099 w 9618282"/>
                  <a:gd name="connsiteY6" fmla="*/ 2549812 h 2551623"/>
                  <a:gd name="connsiteX7" fmla="*/ 432 w 9618282"/>
                  <a:gd name="connsiteY7" fmla="*/ 2414345 h 2551623"/>
                  <a:gd name="connsiteX8" fmla="*/ 322166 w 9618282"/>
                  <a:gd name="connsiteY8" fmla="*/ 2084145 h 2551623"/>
                  <a:gd name="connsiteX0" fmla="*/ 296766 w 9618282"/>
                  <a:gd name="connsiteY0" fmla="*/ 2101080 h 2542211"/>
                  <a:gd name="connsiteX1" fmla="*/ 3903566 w 9618282"/>
                  <a:gd name="connsiteY1" fmla="*/ 864947 h 2542211"/>
                  <a:gd name="connsiteX2" fmla="*/ 8128433 w 9618282"/>
                  <a:gd name="connsiteY2" fmla="*/ 102946 h 2542211"/>
                  <a:gd name="connsiteX3" fmla="*/ 9593166 w 9618282"/>
                  <a:gd name="connsiteY3" fmla="*/ 1346 h 2542211"/>
                  <a:gd name="connsiteX4" fmla="*/ 8103032 w 9618282"/>
                  <a:gd name="connsiteY4" fmla="*/ 111413 h 2542211"/>
                  <a:gd name="connsiteX5" fmla="*/ 5071965 w 9618282"/>
                  <a:gd name="connsiteY5" fmla="*/ 619414 h 2542211"/>
                  <a:gd name="connsiteX6" fmla="*/ 358149 w 9618282"/>
                  <a:gd name="connsiteY6" fmla="*/ 2540287 h 2542211"/>
                  <a:gd name="connsiteX7" fmla="*/ 432 w 9618282"/>
                  <a:gd name="connsiteY7" fmla="*/ 2414345 h 2542211"/>
                  <a:gd name="connsiteX8" fmla="*/ 322166 w 9618282"/>
                  <a:gd name="connsiteY8" fmla="*/ 2084145 h 2542211"/>
                  <a:gd name="connsiteX0" fmla="*/ 296766 w 9618282"/>
                  <a:gd name="connsiteY0" fmla="*/ 2101080 h 2529687"/>
                  <a:gd name="connsiteX1" fmla="*/ 3903566 w 9618282"/>
                  <a:gd name="connsiteY1" fmla="*/ 864947 h 2529687"/>
                  <a:gd name="connsiteX2" fmla="*/ 8128433 w 9618282"/>
                  <a:gd name="connsiteY2" fmla="*/ 102946 h 2529687"/>
                  <a:gd name="connsiteX3" fmla="*/ 9593166 w 9618282"/>
                  <a:gd name="connsiteY3" fmla="*/ 1346 h 2529687"/>
                  <a:gd name="connsiteX4" fmla="*/ 8103032 w 9618282"/>
                  <a:gd name="connsiteY4" fmla="*/ 111413 h 2529687"/>
                  <a:gd name="connsiteX5" fmla="*/ 5071965 w 9618282"/>
                  <a:gd name="connsiteY5" fmla="*/ 619414 h 2529687"/>
                  <a:gd name="connsiteX6" fmla="*/ 370849 w 9618282"/>
                  <a:gd name="connsiteY6" fmla="*/ 2527587 h 2529687"/>
                  <a:gd name="connsiteX7" fmla="*/ 432 w 9618282"/>
                  <a:gd name="connsiteY7" fmla="*/ 2414345 h 2529687"/>
                  <a:gd name="connsiteX8" fmla="*/ 322166 w 9618282"/>
                  <a:gd name="connsiteY8" fmla="*/ 2084145 h 2529687"/>
                  <a:gd name="connsiteX0" fmla="*/ 296766 w 9618282"/>
                  <a:gd name="connsiteY0" fmla="*/ 2101080 h 2527687"/>
                  <a:gd name="connsiteX1" fmla="*/ 3903566 w 9618282"/>
                  <a:gd name="connsiteY1" fmla="*/ 864947 h 2527687"/>
                  <a:gd name="connsiteX2" fmla="*/ 8128433 w 9618282"/>
                  <a:gd name="connsiteY2" fmla="*/ 102946 h 2527687"/>
                  <a:gd name="connsiteX3" fmla="*/ 9593166 w 9618282"/>
                  <a:gd name="connsiteY3" fmla="*/ 1346 h 2527687"/>
                  <a:gd name="connsiteX4" fmla="*/ 8103032 w 9618282"/>
                  <a:gd name="connsiteY4" fmla="*/ 111413 h 2527687"/>
                  <a:gd name="connsiteX5" fmla="*/ 5071965 w 9618282"/>
                  <a:gd name="connsiteY5" fmla="*/ 619414 h 2527687"/>
                  <a:gd name="connsiteX6" fmla="*/ 370849 w 9618282"/>
                  <a:gd name="connsiteY6" fmla="*/ 2527587 h 2527687"/>
                  <a:gd name="connsiteX7" fmla="*/ 432 w 9618282"/>
                  <a:gd name="connsiteY7" fmla="*/ 2414345 h 2527687"/>
                  <a:gd name="connsiteX8" fmla="*/ 322166 w 9618282"/>
                  <a:gd name="connsiteY8" fmla="*/ 2084145 h 2527687"/>
                  <a:gd name="connsiteX0" fmla="*/ 296766 w 9618282"/>
                  <a:gd name="connsiteY0" fmla="*/ 2101080 h 2537204"/>
                  <a:gd name="connsiteX1" fmla="*/ 3903566 w 9618282"/>
                  <a:gd name="connsiteY1" fmla="*/ 864947 h 2537204"/>
                  <a:gd name="connsiteX2" fmla="*/ 8128433 w 9618282"/>
                  <a:gd name="connsiteY2" fmla="*/ 102946 h 2537204"/>
                  <a:gd name="connsiteX3" fmla="*/ 9593166 w 9618282"/>
                  <a:gd name="connsiteY3" fmla="*/ 1346 h 2537204"/>
                  <a:gd name="connsiteX4" fmla="*/ 8103032 w 9618282"/>
                  <a:gd name="connsiteY4" fmla="*/ 111413 h 2537204"/>
                  <a:gd name="connsiteX5" fmla="*/ 5071965 w 9618282"/>
                  <a:gd name="connsiteY5" fmla="*/ 619414 h 2537204"/>
                  <a:gd name="connsiteX6" fmla="*/ 370849 w 9618282"/>
                  <a:gd name="connsiteY6" fmla="*/ 2537112 h 2537204"/>
                  <a:gd name="connsiteX7" fmla="*/ 432 w 9618282"/>
                  <a:gd name="connsiteY7" fmla="*/ 2414345 h 2537204"/>
                  <a:gd name="connsiteX8" fmla="*/ 322166 w 9618282"/>
                  <a:gd name="connsiteY8" fmla="*/ 2084145 h 2537204"/>
                  <a:gd name="connsiteX0" fmla="*/ 296766 w 9615149"/>
                  <a:gd name="connsiteY0" fmla="*/ 2132572 h 2568696"/>
                  <a:gd name="connsiteX1" fmla="*/ 3903566 w 9615149"/>
                  <a:gd name="connsiteY1" fmla="*/ 896439 h 2568696"/>
                  <a:gd name="connsiteX2" fmla="*/ 8128433 w 9615149"/>
                  <a:gd name="connsiteY2" fmla="*/ 134438 h 2568696"/>
                  <a:gd name="connsiteX3" fmla="*/ 9589991 w 9615149"/>
                  <a:gd name="connsiteY3" fmla="*/ 1088 h 2568696"/>
                  <a:gd name="connsiteX4" fmla="*/ 8103032 w 9615149"/>
                  <a:gd name="connsiteY4" fmla="*/ 142905 h 2568696"/>
                  <a:gd name="connsiteX5" fmla="*/ 5071965 w 9615149"/>
                  <a:gd name="connsiteY5" fmla="*/ 650906 h 2568696"/>
                  <a:gd name="connsiteX6" fmla="*/ 370849 w 9615149"/>
                  <a:gd name="connsiteY6" fmla="*/ 2568604 h 2568696"/>
                  <a:gd name="connsiteX7" fmla="*/ 432 w 9615149"/>
                  <a:gd name="connsiteY7" fmla="*/ 2445837 h 2568696"/>
                  <a:gd name="connsiteX8" fmla="*/ 322166 w 9615149"/>
                  <a:gd name="connsiteY8" fmla="*/ 2115637 h 2568696"/>
                  <a:gd name="connsiteX0" fmla="*/ 296766 w 9593218"/>
                  <a:gd name="connsiteY0" fmla="*/ 2132572 h 2568696"/>
                  <a:gd name="connsiteX1" fmla="*/ 3903566 w 9593218"/>
                  <a:gd name="connsiteY1" fmla="*/ 896439 h 2568696"/>
                  <a:gd name="connsiteX2" fmla="*/ 8128433 w 9593218"/>
                  <a:gd name="connsiteY2" fmla="*/ 134438 h 2568696"/>
                  <a:gd name="connsiteX3" fmla="*/ 9567766 w 9593218"/>
                  <a:gd name="connsiteY3" fmla="*/ 1088 h 2568696"/>
                  <a:gd name="connsiteX4" fmla="*/ 8103032 w 9593218"/>
                  <a:gd name="connsiteY4" fmla="*/ 142905 h 2568696"/>
                  <a:gd name="connsiteX5" fmla="*/ 5071965 w 9593218"/>
                  <a:gd name="connsiteY5" fmla="*/ 650906 h 2568696"/>
                  <a:gd name="connsiteX6" fmla="*/ 370849 w 9593218"/>
                  <a:gd name="connsiteY6" fmla="*/ 2568604 h 2568696"/>
                  <a:gd name="connsiteX7" fmla="*/ 432 w 9593218"/>
                  <a:gd name="connsiteY7" fmla="*/ 2445837 h 2568696"/>
                  <a:gd name="connsiteX8" fmla="*/ 322166 w 9593218"/>
                  <a:gd name="connsiteY8" fmla="*/ 2115637 h 2568696"/>
                  <a:gd name="csX0" fmla="*/ 296766 w 9593218"/>
                  <a:gd name="csY0" fmla="*/ 2132572 h 2446179"/>
                  <a:gd name="csX1" fmla="*/ 3903566 w 9593218"/>
                  <a:gd name="csY1" fmla="*/ 896439 h 2446179"/>
                  <a:gd name="csX2" fmla="*/ 8128433 w 9593218"/>
                  <a:gd name="csY2" fmla="*/ 134438 h 2446179"/>
                  <a:gd name="csX3" fmla="*/ 9567766 w 9593218"/>
                  <a:gd name="csY3" fmla="*/ 1088 h 2446179"/>
                  <a:gd name="csX4" fmla="*/ 8103032 w 9593218"/>
                  <a:gd name="csY4" fmla="*/ 142905 h 2446179"/>
                  <a:gd name="csX5" fmla="*/ 5071965 w 9593218"/>
                  <a:gd name="csY5" fmla="*/ 650906 h 2446179"/>
                  <a:gd name="csX6" fmla="*/ 432 w 9593218"/>
                  <a:gd name="csY6" fmla="*/ 2445837 h 2446179"/>
                  <a:gd name="csX7" fmla="*/ 322166 w 9593218"/>
                  <a:gd name="csY7" fmla="*/ 2115637 h 2446179"/>
                  <a:gd name="csX0" fmla="*/ 0 w 9296452"/>
                  <a:gd name="csY0" fmla="*/ 2132572 h 2132572"/>
                  <a:gd name="csX1" fmla="*/ 3606800 w 9296452"/>
                  <a:gd name="csY1" fmla="*/ 896439 h 2132572"/>
                  <a:gd name="csX2" fmla="*/ 7831667 w 9296452"/>
                  <a:gd name="csY2" fmla="*/ 134438 h 2132572"/>
                  <a:gd name="csX3" fmla="*/ 9271000 w 9296452"/>
                  <a:gd name="csY3" fmla="*/ 1088 h 2132572"/>
                  <a:gd name="csX4" fmla="*/ 7806266 w 9296452"/>
                  <a:gd name="csY4" fmla="*/ 142905 h 2132572"/>
                  <a:gd name="csX5" fmla="*/ 4775199 w 9296452"/>
                  <a:gd name="csY5" fmla="*/ 650906 h 2132572"/>
                  <a:gd name="csX6" fmla="*/ 25400 w 9296452"/>
                  <a:gd name="csY6" fmla="*/ 2115637 h 2132572"/>
                  <a:gd name="csX0" fmla="*/ 0 w 9366444"/>
                  <a:gd name="csY0" fmla="*/ 2199247 h 2199247"/>
                  <a:gd name="csX1" fmla="*/ 3606800 w 9366444"/>
                  <a:gd name="csY1" fmla="*/ 963114 h 2199247"/>
                  <a:gd name="csX2" fmla="*/ 7831667 w 9366444"/>
                  <a:gd name="csY2" fmla="*/ 201113 h 2199247"/>
                  <a:gd name="csX3" fmla="*/ 9271000 w 9366444"/>
                  <a:gd name="csY3" fmla="*/ 67763 h 2199247"/>
                  <a:gd name="csX4" fmla="*/ 7806266 w 9366444"/>
                  <a:gd name="csY4" fmla="*/ 209580 h 2199247"/>
                  <a:gd name="csX5" fmla="*/ 25400 w 9366444"/>
                  <a:gd name="csY5" fmla="*/ 2182312 h 2199247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25400 w 9271000"/>
                  <a:gd name="csY4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25400 w 9271000"/>
                  <a:gd name="csY5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7853892 w 9271000"/>
                  <a:gd name="csY4" fmla="*/ 125465 h 2131484"/>
                  <a:gd name="csX5" fmla="*/ 3605742 w 9271000"/>
                  <a:gd name="csY5" fmla="*/ 887465 h 2131484"/>
                  <a:gd name="csX6" fmla="*/ 967317 w 9271000"/>
                  <a:gd name="csY6" fmla="*/ 1763765 h 2131484"/>
                  <a:gd name="csX7" fmla="*/ 25400 w 9271000"/>
                  <a:gd name="csY7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7831667 w 9271000"/>
                  <a:gd name="csY2" fmla="*/ 133350 h 2131484"/>
                  <a:gd name="csX3" fmla="*/ 9271000 w 9271000"/>
                  <a:gd name="csY3" fmla="*/ 0 h 2131484"/>
                  <a:gd name="csX4" fmla="*/ 3605742 w 9271000"/>
                  <a:gd name="csY4" fmla="*/ 887465 h 2131484"/>
                  <a:gd name="csX5" fmla="*/ 967317 w 9271000"/>
                  <a:gd name="csY5" fmla="*/ 1763765 h 2131484"/>
                  <a:gd name="csX6" fmla="*/ 25400 w 9271000"/>
                  <a:gd name="csY6" fmla="*/ 2114549 h 2131484"/>
                  <a:gd name="csX0" fmla="*/ 0 w 9271000"/>
                  <a:gd name="csY0" fmla="*/ 2131484 h 2131484"/>
                  <a:gd name="csX1" fmla="*/ 3606800 w 9271000"/>
                  <a:gd name="csY1" fmla="*/ 895351 h 2131484"/>
                  <a:gd name="csX2" fmla="*/ 9271000 w 9271000"/>
                  <a:gd name="csY2" fmla="*/ 0 h 2131484"/>
                  <a:gd name="csX3" fmla="*/ 3605742 w 9271000"/>
                  <a:gd name="csY3" fmla="*/ 887465 h 2131484"/>
                  <a:gd name="csX4" fmla="*/ 967317 w 9271000"/>
                  <a:gd name="csY4" fmla="*/ 1763765 h 2131484"/>
                  <a:gd name="csX5" fmla="*/ 25400 w 9271000"/>
                  <a:gd name="csY5" fmla="*/ 2114549 h 2131484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967317 w 3998966"/>
                  <a:gd name="csY3" fmla="*/ 1004962 h 1372681"/>
                  <a:gd name="csX4" fmla="*/ 25400 w 3998966"/>
                  <a:gd name="csY4" fmla="*/ 1355746 h 1372681"/>
                  <a:gd name="csX0" fmla="*/ 0 w 3998966"/>
                  <a:gd name="csY0" fmla="*/ 1372681 h 1372681"/>
                  <a:gd name="csX1" fmla="*/ 3606800 w 3998966"/>
                  <a:gd name="csY1" fmla="*/ 136548 h 1372681"/>
                  <a:gd name="csX2" fmla="*/ 3605742 w 3998966"/>
                  <a:gd name="csY2" fmla="*/ 128662 h 1372681"/>
                  <a:gd name="csX3" fmla="*/ 25400 w 3998966"/>
                  <a:gd name="csY3" fmla="*/ 1355746 h 1372681"/>
                  <a:gd name="csX0" fmla="*/ 0 w 3875839"/>
                  <a:gd name="csY0" fmla="*/ 1327074 h 1327074"/>
                  <a:gd name="csX1" fmla="*/ 3606800 w 3875839"/>
                  <a:gd name="csY1" fmla="*/ 90941 h 1327074"/>
                  <a:gd name="csX2" fmla="*/ 3605742 w 3875839"/>
                  <a:gd name="csY2" fmla="*/ 83055 h 1327074"/>
                  <a:gd name="csX3" fmla="*/ 25400 w 3875839"/>
                  <a:gd name="csY3" fmla="*/ 1310139 h 1327074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3" fmla="*/ 25400 w 4839398"/>
                  <a:gd name="csY3" fmla="*/ 1488510 h 1505445"/>
                  <a:gd name="csX0" fmla="*/ 0 w 4839398"/>
                  <a:gd name="csY0" fmla="*/ 1505445 h 1505445"/>
                  <a:gd name="csX1" fmla="*/ 3606800 w 4839398"/>
                  <a:gd name="csY1" fmla="*/ 269312 h 1505445"/>
                  <a:gd name="csX2" fmla="*/ 4839232 w 4839398"/>
                  <a:gd name="csY2" fmla="*/ 0 h 1505445"/>
                  <a:gd name="csX0" fmla="*/ 0 w 4839278"/>
                  <a:gd name="csY0" fmla="*/ 1505445 h 1505445"/>
                  <a:gd name="csX1" fmla="*/ 2436747 w 4839278"/>
                  <a:gd name="csY1" fmla="*/ 632757 h 1505445"/>
                  <a:gd name="csX2" fmla="*/ 4839232 w 4839278"/>
                  <a:gd name="csY2" fmla="*/ 0 h 150544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4839278" h="1505445">
                    <a:moveTo>
                      <a:pt x="0" y="1505445"/>
                    </a:moveTo>
                    <a:cubicBezTo>
                      <a:pt x="1129594" y="1058828"/>
                      <a:pt x="1630208" y="883664"/>
                      <a:pt x="2436747" y="632757"/>
                    </a:cubicBezTo>
                    <a:cubicBezTo>
                      <a:pt x="3243286" y="381850"/>
                      <a:pt x="4849186" y="14670"/>
                      <a:pt x="4839232" y="0"/>
                    </a:cubicBezTo>
                  </a:path>
                </a:pathLst>
              </a:custGeom>
              <a:noFill/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Arc 64">
                <a:extLst>
                  <a:ext uri="{FF2B5EF4-FFF2-40B4-BE49-F238E27FC236}">
                    <a16:creationId xmlns:a16="http://schemas.microsoft.com/office/drawing/2014/main" id="{48145E3A-DC1A-7C15-89BC-53E6B93329FD}"/>
                  </a:ext>
                </a:extLst>
              </p:cNvPr>
              <p:cNvSpPr/>
              <p:nvPr/>
            </p:nvSpPr>
            <p:spPr>
              <a:xfrm>
                <a:off x="5422109" y="921387"/>
                <a:ext cx="944599" cy="3447437"/>
              </a:xfrm>
              <a:prstGeom prst="arc">
                <a:avLst>
                  <a:gd name="adj1" fmla="val 16444166"/>
                  <a:gd name="adj2" fmla="val 3599795"/>
                </a:avLst>
              </a:prstGeom>
              <a:ln w="31750" cap="rnd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EEED12F-D8F0-B6DB-DA71-9BC92B80661B}"/>
                </a:ext>
              </a:extLst>
            </p:cNvPr>
            <p:cNvGrpSpPr/>
            <p:nvPr/>
          </p:nvGrpSpPr>
          <p:grpSpPr>
            <a:xfrm rot="265442">
              <a:off x="10878929" y="679293"/>
              <a:ext cx="1657609" cy="978012"/>
              <a:chOff x="15878529" y="221089"/>
              <a:chExt cx="2597232" cy="1525343"/>
            </a:xfrm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4727259A-6A01-D9DA-B5EC-E0CC4D48D71C}"/>
                  </a:ext>
                </a:extLst>
              </p:cNvPr>
              <p:cNvSpPr/>
              <p:nvPr/>
            </p:nvSpPr>
            <p:spPr>
              <a:xfrm rot="21426057">
                <a:off x="16402508" y="444604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chemeClr val="accent2">
                  <a:lumMod val="50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EB2AE05B-12C2-167F-1FB2-64DA6A73D7BB}"/>
                  </a:ext>
                </a:extLst>
              </p:cNvPr>
              <p:cNvSpPr/>
              <p:nvPr/>
            </p:nvSpPr>
            <p:spPr>
              <a:xfrm>
                <a:off x="16022916" y="221089"/>
                <a:ext cx="2076423" cy="522576"/>
              </a:xfrm>
              <a:custGeom>
                <a:avLst/>
                <a:gdLst>
                  <a:gd name="connsiteX0" fmla="*/ 0 w 10248900"/>
                  <a:gd name="connsiteY0" fmla="*/ 0 h 3373424"/>
                  <a:gd name="connsiteX1" fmla="*/ 2946400 w 10248900"/>
                  <a:gd name="connsiteY1" fmla="*/ 850900 h 3373424"/>
                  <a:gd name="connsiteX2" fmla="*/ 546100 w 10248900"/>
                  <a:gd name="connsiteY2" fmla="*/ 2501900 h 3373424"/>
                  <a:gd name="connsiteX3" fmla="*/ 546100 w 10248900"/>
                  <a:gd name="connsiteY3" fmla="*/ 2501900 h 3373424"/>
                  <a:gd name="connsiteX4" fmla="*/ 952500 w 10248900"/>
                  <a:gd name="connsiteY4" fmla="*/ 2616200 h 3373424"/>
                  <a:gd name="connsiteX5" fmla="*/ 939800 w 10248900"/>
                  <a:gd name="connsiteY5" fmla="*/ 2603500 h 3373424"/>
                  <a:gd name="connsiteX6" fmla="*/ 571500 w 10248900"/>
                  <a:gd name="connsiteY6" fmla="*/ 2921000 h 3373424"/>
                  <a:gd name="connsiteX7" fmla="*/ 558800 w 10248900"/>
                  <a:gd name="connsiteY7" fmla="*/ 2908300 h 3373424"/>
                  <a:gd name="connsiteX8" fmla="*/ 1016000 w 10248900"/>
                  <a:gd name="connsiteY8" fmla="*/ 3035300 h 3373424"/>
                  <a:gd name="connsiteX9" fmla="*/ 1016000 w 10248900"/>
                  <a:gd name="connsiteY9" fmla="*/ 3022600 h 3373424"/>
                  <a:gd name="connsiteX10" fmla="*/ 660400 w 10248900"/>
                  <a:gd name="connsiteY10" fmla="*/ 3352800 h 3373424"/>
                  <a:gd name="connsiteX11" fmla="*/ 660400 w 10248900"/>
                  <a:gd name="connsiteY11" fmla="*/ 3340100 h 3373424"/>
                  <a:gd name="connsiteX12" fmla="*/ 3606800 w 10248900"/>
                  <a:gd name="connsiteY12" fmla="*/ 2603500 h 3373424"/>
                  <a:gd name="connsiteX13" fmla="*/ 6375400 w 10248900"/>
                  <a:gd name="connsiteY13" fmla="*/ 1422400 h 3373424"/>
                  <a:gd name="connsiteX14" fmla="*/ 10248900 w 10248900"/>
                  <a:gd name="connsiteY14" fmla="*/ 9525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185400"/>
                  <a:gd name="connsiteY0" fmla="*/ 0 h 3373424"/>
                  <a:gd name="connsiteX1" fmla="*/ 2946400 w 10185400"/>
                  <a:gd name="connsiteY1" fmla="*/ 850900 h 3373424"/>
                  <a:gd name="connsiteX2" fmla="*/ 546100 w 10185400"/>
                  <a:gd name="connsiteY2" fmla="*/ 2501900 h 3373424"/>
                  <a:gd name="connsiteX3" fmla="*/ 546100 w 10185400"/>
                  <a:gd name="connsiteY3" fmla="*/ 2501900 h 3373424"/>
                  <a:gd name="connsiteX4" fmla="*/ 952500 w 10185400"/>
                  <a:gd name="connsiteY4" fmla="*/ 2616200 h 3373424"/>
                  <a:gd name="connsiteX5" fmla="*/ 939800 w 10185400"/>
                  <a:gd name="connsiteY5" fmla="*/ 2603500 h 3373424"/>
                  <a:gd name="connsiteX6" fmla="*/ 571500 w 10185400"/>
                  <a:gd name="connsiteY6" fmla="*/ 2921000 h 3373424"/>
                  <a:gd name="connsiteX7" fmla="*/ 558800 w 10185400"/>
                  <a:gd name="connsiteY7" fmla="*/ 2908300 h 3373424"/>
                  <a:gd name="connsiteX8" fmla="*/ 1016000 w 10185400"/>
                  <a:gd name="connsiteY8" fmla="*/ 3035300 h 3373424"/>
                  <a:gd name="connsiteX9" fmla="*/ 1016000 w 10185400"/>
                  <a:gd name="connsiteY9" fmla="*/ 3022600 h 3373424"/>
                  <a:gd name="connsiteX10" fmla="*/ 660400 w 10185400"/>
                  <a:gd name="connsiteY10" fmla="*/ 3352800 h 3373424"/>
                  <a:gd name="connsiteX11" fmla="*/ 660400 w 10185400"/>
                  <a:gd name="connsiteY11" fmla="*/ 3340100 h 3373424"/>
                  <a:gd name="connsiteX12" fmla="*/ 3606800 w 10185400"/>
                  <a:gd name="connsiteY12" fmla="*/ 2603500 h 3373424"/>
                  <a:gd name="connsiteX13" fmla="*/ 6375400 w 10185400"/>
                  <a:gd name="connsiteY13" fmla="*/ 1422400 h 3373424"/>
                  <a:gd name="connsiteX14" fmla="*/ 10185400 w 10185400"/>
                  <a:gd name="connsiteY14" fmla="*/ 6604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10210800 w 10210800"/>
                  <a:gd name="connsiteY14" fmla="*/ 800100 h 3373424"/>
                  <a:gd name="connsiteX0" fmla="*/ 0 w 10210800"/>
                  <a:gd name="connsiteY0" fmla="*/ 0 h 3373424"/>
                  <a:gd name="connsiteX1" fmla="*/ 2946400 w 10210800"/>
                  <a:gd name="connsiteY1" fmla="*/ 850900 h 3373424"/>
                  <a:gd name="connsiteX2" fmla="*/ 546100 w 10210800"/>
                  <a:gd name="connsiteY2" fmla="*/ 2501900 h 3373424"/>
                  <a:gd name="connsiteX3" fmla="*/ 546100 w 10210800"/>
                  <a:gd name="connsiteY3" fmla="*/ 2501900 h 3373424"/>
                  <a:gd name="connsiteX4" fmla="*/ 952500 w 10210800"/>
                  <a:gd name="connsiteY4" fmla="*/ 2616200 h 3373424"/>
                  <a:gd name="connsiteX5" fmla="*/ 939800 w 10210800"/>
                  <a:gd name="connsiteY5" fmla="*/ 2603500 h 3373424"/>
                  <a:gd name="connsiteX6" fmla="*/ 571500 w 10210800"/>
                  <a:gd name="connsiteY6" fmla="*/ 2921000 h 3373424"/>
                  <a:gd name="connsiteX7" fmla="*/ 558800 w 10210800"/>
                  <a:gd name="connsiteY7" fmla="*/ 2908300 h 3373424"/>
                  <a:gd name="connsiteX8" fmla="*/ 1016000 w 10210800"/>
                  <a:gd name="connsiteY8" fmla="*/ 3035300 h 3373424"/>
                  <a:gd name="connsiteX9" fmla="*/ 1016000 w 10210800"/>
                  <a:gd name="connsiteY9" fmla="*/ 3022600 h 3373424"/>
                  <a:gd name="connsiteX10" fmla="*/ 660400 w 10210800"/>
                  <a:gd name="connsiteY10" fmla="*/ 3352800 h 3373424"/>
                  <a:gd name="connsiteX11" fmla="*/ 660400 w 10210800"/>
                  <a:gd name="connsiteY11" fmla="*/ 3340100 h 3373424"/>
                  <a:gd name="connsiteX12" fmla="*/ 3606800 w 10210800"/>
                  <a:gd name="connsiteY12" fmla="*/ 2603500 h 3373424"/>
                  <a:gd name="connsiteX13" fmla="*/ 6375400 w 10210800"/>
                  <a:gd name="connsiteY13" fmla="*/ 1422400 h 3373424"/>
                  <a:gd name="connsiteX14" fmla="*/ 9715500 w 10210800"/>
                  <a:gd name="connsiteY14" fmla="*/ 736600 h 3373424"/>
                  <a:gd name="connsiteX15" fmla="*/ 10210800 w 10210800"/>
                  <a:gd name="connsiteY15" fmla="*/ 800100 h 3373424"/>
                  <a:gd name="connsiteX0" fmla="*/ 0 w 10102074"/>
                  <a:gd name="connsiteY0" fmla="*/ 0 h 3373424"/>
                  <a:gd name="connsiteX1" fmla="*/ 2946400 w 10102074"/>
                  <a:gd name="connsiteY1" fmla="*/ 850900 h 3373424"/>
                  <a:gd name="connsiteX2" fmla="*/ 546100 w 10102074"/>
                  <a:gd name="connsiteY2" fmla="*/ 2501900 h 3373424"/>
                  <a:gd name="connsiteX3" fmla="*/ 546100 w 10102074"/>
                  <a:gd name="connsiteY3" fmla="*/ 2501900 h 3373424"/>
                  <a:gd name="connsiteX4" fmla="*/ 952500 w 10102074"/>
                  <a:gd name="connsiteY4" fmla="*/ 2616200 h 3373424"/>
                  <a:gd name="connsiteX5" fmla="*/ 939800 w 10102074"/>
                  <a:gd name="connsiteY5" fmla="*/ 2603500 h 3373424"/>
                  <a:gd name="connsiteX6" fmla="*/ 571500 w 10102074"/>
                  <a:gd name="connsiteY6" fmla="*/ 2921000 h 3373424"/>
                  <a:gd name="connsiteX7" fmla="*/ 558800 w 10102074"/>
                  <a:gd name="connsiteY7" fmla="*/ 2908300 h 3373424"/>
                  <a:gd name="connsiteX8" fmla="*/ 1016000 w 10102074"/>
                  <a:gd name="connsiteY8" fmla="*/ 3035300 h 3373424"/>
                  <a:gd name="connsiteX9" fmla="*/ 1016000 w 10102074"/>
                  <a:gd name="connsiteY9" fmla="*/ 3022600 h 3373424"/>
                  <a:gd name="connsiteX10" fmla="*/ 660400 w 10102074"/>
                  <a:gd name="connsiteY10" fmla="*/ 3352800 h 3373424"/>
                  <a:gd name="connsiteX11" fmla="*/ 660400 w 10102074"/>
                  <a:gd name="connsiteY11" fmla="*/ 3340100 h 3373424"/>
                  <a:gd name="connsiteX12" fmla="*/ 3606800 w 10102074"/>
                  <a:gd name="connsiteY12" fmla="*/ 2603500 h 3373424"/>
                  <a:gd name="connsiteX13" fmla="*/ 6375400 w 10102074"/>
                  <a:gd name="connsiteY13" fmla="*/ 1422400 h 3373424"/>
                  <a:gd name="connsiteX14" fmla="*/ 9715500 w 10102074"/>
                  <a:gd name="connsiteY14" fmla="*/ 736600 h 3373424"/>
                  <a:gd name="connsiteX15" fmla="*/ 10071100 w 10102074"/>
                  <a:gd name="connsiteY15" fmla="*/ 4191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0" fmla="*/ 0 w 9994458"/>
                  <a:gd name="connsiteY0" fmla="*/ 0 h 3373424"/>
                  <a:gd name="connsiteX1" fmla="*/ 2946400 w 9994458"/>
                  <a:gd name="connsiteY1" fmla="*/ 850900 h 3373424"/>
                  <a:gd name="connsiteX2" fmla="*/ 546100 w 9994458"/>
                  <a:gd name="connsiteY2" fmla="*/ 2501900 h 3373424"/>
                  <a:gd name="connsiteX3" fmla="*/ 546100 w 9994458"/>
                  <a:gd name="connsiteY3" fmla="*/ 2501900 h 3373424"/>
                  <a:gd name="connsiteX4" fmla="*/ 952500 w 9994458"/>
                  <a:gd name="connsiteY4" fmla="*/ 2616200 h 3373424"/>
                  <a:gd name="connsiteX5" fmla="*/ 939800 w 9994458"/>
                  <a:gd name="connsiteY5" fmla="*/ 2603500 h 3373424"/>
                  <a:gd name="connsiteX6" fmla="*/ 571500 w 9994458"/>
                  <a:gd name="connsiteY6" fmla="*/ 2921000 h 3373424"/>
                  <a:gd name="connsiteX7" fmla="*/ 558800 w 9994458"/>
                  <a:gd name="connsiteY7" fmla="*/ 2908300 h 3373424"/>
                  <a:gd name="connsiteX8" fmla="*/ 1016000 w 9994458"/>
                  <a:gd name="connsiteY8" fmla="*/ 3035300 h 3373424"/>
                  <a:gd name="connsiteX9" fmla="*/ 1016000 w 9994458"/>
                  <a:gd name="connsiteY9" fmla="*/ 3022600 h 3373424"/>
                  <a:gd name="connsiteX10" fmla="*/ 660400 w 9994458"/>
                  <a:gd name="connsiteY10" fmla="*/ 3352800 h 3373424"/>
                  <a:gd name="connsiteX11" fmla="*/ 660400 w 9994458"/>
                  <a:gd name="connsiteY11" fmla="*/ 3340100 h 3373424"/>
                  <a:gd name="connsiteX12" fmla="*/ 3606800 w 9994458"/>
                  <a:gd name="connsiteY12" fmla="*/ 2603500 h 3373424"/>
                  <a:gd name="connsiteX13" fmla="*/ 6375400 w 9994458"/>
                  <a:gd name="connsiteY13" fmla="*/ 1422400 h 3373424"/>
                  <a:gd name="connsiteX14" fmla="*/ 9715500 w 9994458"/>
                  <a:gd name="connsiteY14" fmla="*/ 736600 h 3373424"/>
                  <a:gd name="connsiteX15" fmla="*/ 9766300 w 9994458"/>
                  <a:gd name="connsiteY15" fmla="*/ 393700 h 3373424"/>
                  <a:gd name="connsiteX16" fmla="*/ 9740900 w 9994458"/>
                  <a:gd name="connsiteY16" fmla="*/ 406400 h 3373424"/>
                  <a:gd name="connsiteX0" fmla="*/ 0 w 10042219"/>
                  <a:gd name="connsiteY0" fmla="*/ 0 h 3373424"/>
                  <a:gd name="connsiteX1" fmla="*/ 2946400 w 10042219"/>
                  <a:gd name="connsiteY1" fmla="*/ 850900 h 3373424"/>
                  <a:gd name="connsiteX2" fmla="*/ 546100 w 10042219"/>
                  <a:gd name="connsiteY2" fmla="*/ 2501900 h 3373424"/>
                  <a:gd name="connsiteX3" fmla="*/ 546100 w 10042219"/>
                  <a:gd name="connsiteY3" fmla="*/ 2501900 h 3373424"/>
                  <a:gd name="connsiteX4" fmla="*/ 952500 w 10042219"/>
                  <a:gd name="connsiteY4" fmla="*/ 2616200 h 3373424"/>
                  <a:gd name="connsiteX5" fmla="*/ 939800 w 10042219"/>
                  <a:gd name="connsiteY5" fmla="*/ 2603500 h 3373424"/>
                  <a:gd name="connsiteX6" fmla="*/ 571500 w 10042219"/>
                  <a:gd name="connsiteY6" fmla="*/ 2921000 h 3373424"/>
                  <a:gd name="connsiteX7" fmla="*/ 558800 w 10042219"/>
                  <a:gd name="connsiteY7" fmla="*/ 2908300 h 3373424"/>
                  <a:gd name="connsiteX8" fmla="*/ 1016000 w 10042219"/>
                  <a:gd name="connsiteY8" fmla="*/ 3035300 h 3373424"/>
                  <a:gd name="connsiteX9" fmla="*/ 1016000 w 10042219"/>
                  <a:gd name="connsiteY9" fmla="*/ 3022600 h 3373424"/>
                  <a:gd name="connsiteX10" fmla="*/ 660400 w 10042219"/>
                  <a:gd name="connsiteY10" fmla="*/ 3352800 h 3373424"/>
                  <a:gd name="connsiteX11" fmla="*/ 660400 w 10042219"/>
                  <a:gd name="connsiteY11" fmla="*/ 3340100 h 3373424"/>
                  <a:gd name="connsiteX12" fmla="*/ 3606800 w 10042219"/>
                  <a:gd name="connsiteY12" fmla="*/ 2603500 h 3373424"/>
                  <a:gd name="connsiteX13" fmla="*/ 6375400 w 10042219"/>
                  <a:gd name="connsiteY13" fmla="*/ 1422400 h 3373424"/>
                  <a:gd name="connsiteX14" fmla="*/ 9715500 w 10042219"/>
                  <a:gd name="connsiteY14" fmla="*/ 736600 h 3373424"/>
                  <a:gd name="connsiteX15" fmla="*/ 9766300 w 10042219"/>
                  <a:gd name="connsiteY15" fmla="*/ 393700 h 3373424"/>
                  <a:gd name="connsiteX16" fmla="*/ 9042400 w 10042219"/>
                  <a:gd name="connsiteY16" fmla="*/ 254000 h 3373424"/>
                  <a:gd name="connsiteX0" fmla="*/ 0 w 10057079"/>
                  <a:gd name="connsiteY0" fmla="*/ 0 h 3373424"/>
                  <a:gd name="connsiteX1" fmla="*/ 2946400 w 10057079"/>
                  <a:gd name="connsiteY1" fmla="*/ 850900 h 3373424"/>
                  <a:gd name="connsiteX2" fmla="*/ 546100 w 10057079"/>
                  <a:gd name="connsiteY2" fmla="*/ 2501900 h 3373424"/>
                  <a:gd name="connsiteX3" fmla="*/ 546100 w 10057079"/>
                  <a:gd name="connsiteY3" fmla="*/ 2501900 h 3373424"/>
                  <a:gd name="connsiteX4" fmla="*/ 952500 w 10057079"/>
                  <a:gd name="connsiteY4" fmla="*/ 2616200 h 3373424"/>
                  <a:gd name="connsiteX5" fmla="*/ 939800 w 10057079"/>
                  <a:gd name="connsiteY5" fmla="*/ 2603500 h 3373424"/>
                  <a:gd name="connsiteX6" fmla="*/ 571500 w 10057079"/>
                  <a:gd name="connsiteY6" fmla="*/ 2921000 h 3373424"/>
                  <a:gd name="connsiteX7" fmla="*/ 558800 w 10057079"/>
                  <a:gd name="connsiteY7" fmla="*/ 2908300 h 3373424"/>
                  <a:gd name="connsiteX8" fmla="*/ 1016000 w 10057079"/>
                  <a:gd name="connsiteY8" fmla="*/ 3035300 h 3373424"/>
                  <a:gd name="connsiteX9" fmla="*/ 1016000 w 10057079"/>
                  <a:gd name="connsiteY9" fmla="*/ 3022600 h 3373424"/>
                  <a:gd name="connsiteX10" fmla="*/ 660400 w 10057079"/>
                  <a:gd name="connsiteY10" fmla="*/ 3352800 h 3373424"/>
                  <a:gd name="connsiteX11" fmla="*/ 660400 w 10057079"/>
                  <a:gd name="connsiteY11" fmla="*/ 3340100 h 3373424"/>
                  <a:gd name="connsiteX12" fmla="*/ 3606800 w 10057079"/>
                  <a:gd name="connsiteY12" fmla="*/ 2603500 h 3373424"/>
                  <a:gd name="connsiteX13" fmla="*/ 6375400 w 10057079"/>
                  <a:gd name="connsiteY13" fmla="*/ 1422400 h 3373424"/>
                  <a:gd name="connsiteX14" fmla="*/ 9715500 w 10057079"/>
                  <a:gd name="connsiteY14" fmla="*/ 736600 h 3373424"/>
                  <a:gd name="connsiteX15" fmla="*/ 9766300 w 10057079"/>
                  <a:gd name="connsiteY15" fmla="*/ 393700 h 3373424"/>
                  <a:gd name="connsiteX16" fmla="*/ 8724900 w 10057079"/>
                  <a:gd name="connsiteY16" fmla="*/ 431800 h 3373424"/>
                  <a:gd name="connsiteX0" fmla="*/ 0 w 10196624"/>
                  <a:gd name="connsiteY0" fmla="*/ 0 h 3373424"/>
                  <a:gd name="connsiteX1" fmla="*/ 2946400 w 10196624"/>
                  <a:gd name="connsiteY1" fmla="*/ 850900 h 3373424"/>
                  <a:gd name="connsiteX2" fmla="*/ 546100 w 10196624"/>
                  <a:gd name="connsiteY2" fmla="*/ 2501900 h 3373424"/>
                  <a:gd name="connsiteX3" fmla="*/ 546100 w 10196624"/>
                  <a:gd name="connsiteY3" fmla="*/ 2501900 h 3373424"/>
                  <a:gd name="connsiteX4" fmla="*/ 952500 w 10196624"/>
                  <a:gd name="connsiteY4" fmla="*/ 2616200 h 3373424"/>
                  <a:gd name="connsiteX5" fmla="*/ 939800 w 10196624"/>
                  <a:gd name="connsiteY5" fmla="*/ 2603500 h 3373424"/>
                  <a:gd name="connsiteX6" fmla="*/ 571500 w 10196624"/>
                  <a:gd name="connsiteY6" fmla="*/ 2921000 h 3373424"/>
                  <a:gd name="connsiteX7" fmla="*/ 558800 w 10196624"/>
                  <a:gd name="connsiteY7" fmla="*/ 2908300 h 3373424"/>
                  <a:gd name="connsiteX8" fmla="*/ 1016000 w 10196624"/>
                  <a:gd name="connsiteY8" fmla="*/ 3035300 h 3373424"/>
                  <a:gd name="connsiteX9" fmla="*/ 1016000 w 10196624"/>
                  <a:gd name="connsiteY9" fmla="*/ 3022600 h 3373424"/>
                  <a:gd name="connsiteX10" fmla="*/ 660400 w 10196624"/>
                  <a:gd name="connsiteY10" fmla="*/ 3352800 h 3373424"/>
                  <a:gd name="connsiteX11" fmla="*/ 660400 w 10196624"/>
                  <a:gd name="connsiteY11" fmla="*/ 3340100 h 3373424"/>
                  <a:gd name="connsiteX12" fmla="*/ 3606800 w 10196624"/>
                  <a:gd name="connsiteY12" fmla="*/ 2603500 h 3373424"/>
                  <a:gd name="connsiteX13" fmla="*/ 6375400 w 10196624"/>
                  <a:gd name="connsiteY13" fmla="*/ 1422400 h 3373424"/>
                  <a:gd name="connsiteX14" fmla="*/ 9715500 w 10196624"/>
                  <a:gd name="connsiteY14" fmla="*/ 736600 h 3373424"/>
                  <a:gd name="connsiteX15" fmla="*/ 9766300 w 10196624"/>
                  <a:gd name="connsiteY15" fmla="*/ 393700 h 3373424"/>
                  <a:gd name="connsiteX16" fmla="*/ 6261100 w 10196624"/>
                  <a:gd name="connsiteY16" fmla="*/ 6477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6273799 w 10197430"/>
                  <a:gd name="connsiteY17" fmla="*/ 6858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4940299 w 10197430"/>
                  <a:gd name="connsiteY17" fmla="*/ 533400 h 3373424"/>
                  <a:gd name="connsiteX0" fmla="*/ 0 w 10197430"/>
                  <a:gd name="connsiteY0" fmla="*/ 0 h 3373424"/>
                  <a:gd name="connsiteX1" fmla="*/ 2946400 w 10197430"/>
                  <a:gd name="connsiteY1" fmla="*/ 850900 h 3373424"/>
                  <a:gd name="connsiteX2" fmla="*/ 546100 w 10197430"/>
                  <a:gd name="connsiteY2" fmla="*/ 2501900 h 3373424"/>
                  <a:gd name="connsiteX3" fmla="*/ 546100 w 10197430"/>
                  <a:gd name="connsiteY3" fmla="*/ 2501900 h 3373424"/>
                  <a:gd name="connsiteX4" fmla="*/ 952500 w 10197430"/>
                  <a:gd name="connsiteY4" fmla="*/ 2616200 h 3373424"/>
                  <a:gd name="connsiteX5" fmla="*/ 939800 w 10197430"/>
                  <a:gd name="connsiteY5" fmla="*/ 2603500 h 3373424"/>
                  <a:gd name="connsiteX6" fmla="*/ 571500 w 10197430"/>
                  <a:gd name="connsiteY6" fmla="*/ 2921000 h 3373424"/>
                  <a:gd name="connsiteX7" fmla="*/ 558800 w 10197430"/>
                  <a:gd name="connsiteY7" fmla="*/ 2908300 h 3373424"/>
                  <a:gd name="connsiteX8" fmla="*/ 1016000 w 10197430"/>
                  <a:gd name="connsiteY8" fmla="*/ 3035300 h 3373424"/>
                  <a:gd name="connsiteX9" fmla="*/ 1016000 w 10197430"/>
                  <a:gd name="connsiteY9" fmla="*/ 3022600 h 3373424"/>
                  <a:gd name="connsiteX10" fmla="*/ 660400 w 10197430"/>
                  <a:gd name="connsiteY10" fmla="*/ 3352800 h 3373424"/>
                  <a:gd name="connsiteX11" fmla="*/ 660400 w 10197430"/>
                  <a:gd name="connsiteY11" fmla="*/ 3340100 h 3373424"/>
                  <a:gd name="connsiteX12" fmla="*/ 3606800 w 10197430"/>
                  <a:gd name="connsiteY12" fmla="*/ 2603500 h 3373424"/>
                  <a:gd name="connsiteX13" fmla="*/ 6375400 w 10197430"/>
                  <a:gd name="connsiteY13" fmla="*/ 1422400 h 3373424"/>
                  <a:gd name="connsiteX14" fmla="*/ 9715500 w 10197430"/>
                  <a:gd name="connsiteY14" fmla="*/ 736600 h 3373424"/>
                  <a:gd name="connsiteX15" fmla="*/ 9766300 w 10197430"/>
                  <a:gd name="connsiteY15" fmla="*/ 393700 h 3373424"/>
                  <a:gd name="connsiteX16" fmla="*/ 6248400 w 10197430"/>
                  <a:gd name="connsiteY16" fmla="*/ 660400 h 3373424"/>
                  <a:gd name="connsiteX17" fmla="*/ 3098799 w 10197430"/>
                  <a:gd name="connsiteY17" fmla="*/ 25400 h 3373424"/>
                  <a:gd name="connsiteX0" fmla="*/ 0 w 10197430"/>
                  <a:gd name="connsiteY0" fmla="*/ 29631 h 3403055"/>
                  <a:gd name="connsiteX1" fmla="*/ 2946400 w 10197430"/>
                  <a:gd name="connsiteY1" fmla="*/ 880531 h 3403055"/>
                  <a:gd name="connsiteX2" fmla="*/ 546100 w 10197430"/>
                  <a:gd name="connsiteY2" fmla="*/ 2531531 h 3403055"/>
                  <a:gd name="connsiteX3" fmla="*/ 546100 w 10197430"/>
                  <a:gd name="connsiteY3" fmla="*/ 2531531 h 3403055"/>
                  <a:gd name="connsiteX4" fmla="*/ 952500 w 10197430"/>
                  <a:gd name="connsiteY4" fmla="*/ 2645831 h 3403055"/>
                  <a:gd name="connsiteX5" fmla="*/ 939800 w 10197430"/>
                  <a:gd name="connsiteY5" fmla="*/ 2633131 h 3403055"/>
                  <a:gd name="connsiteX6" fmla="*/ 571500 w 10197430"/>
                  <a:gd name="connsiteY6" fmla="*/ 2950631 h 3403055"/>
                  <a:gd name="connsiteX7" fmla="*/ 558800 w 10197430"/>
                  <a:gd name="connsiteY7" fmla="*/ 2937931 h 3403055"/>
                  <a:gd name="connsiteX8" fmla="*/ 1016000 w 10197430"/>
                  <a:gd name="connsiteY8" fmla="*/ 3064931 h 3403055"/>
                  <a:gd name="connsiteX9" fmla="*/ 1016000 w 10197430"/>
                  <a:gd name="connsiteY9" fmla="*/ 3052231 h 3403055"/>
                  <a:gd name="connsiteX10" fmla="*/ 660400 w 10197430"/>
                  <a:gd name="connsiteY10" fmla="*/ 3382431 h 3403055"/>
                  <a:gd name="connsiteX11" fmla="*/ 660400 w 10197430"/>
                  <a:gd name="connsiteY11" fmla="*/ 3369731 h 3403055"/>
                  <a:gd name="connsiteX12" fmla="*/ 3606800 w 10197430"/>
                  <a:gd name="connsiteY12" fmla="*/ 2633131 h 3403055"/>
                  <a:gd name="connsiteX13" fmla="*/ 6375400 w 10197430"/>
                  <a:gd name="connsiteY13" fmla="*/ 1452031 h 3403055"/>
                  <a:gd name="connsiteX14" fmla="*/ 9715500 w 10197430"/>
                  <a:gd name="connsiteY14" fmla="*/ 766231 h 3403055"/>
                  <a:gd name="connsiteX15" fmla="*/ 9766300 w 10197430"/>
                  <a:gd name="connsiteY15" fmla="*/ 423331 h 3403055"/>
                  <a:gd name="connsiteX16" fmla="*/ 6248400 w 10197430"/>
                  <a:gd name="connsiteY16" fmla="*/ 690031 h 3403055"/>
                  <a:gd name="connsiteX17" fmla="*/ 3098799 w 10197430"/>
                  <a:gd name="connsiteY17" fmla="*/ 55031 h 3403055"/>
                  <a:gd name="connsiteX18" fmla="*/ 3073399 w 10197430"/>
                  <a:gd name="connsiteY18" fmla="*/ 29631 h 3403055"/>
                  <a:gd name="connsiteX0" fmla="*/ 25401 w 10222831"/>
                  <a:gd name="connsiteY0" fmla="*/ 39452 h 3412876"/>
                  <a:gd name="connsiteX1" fmla="*/ 2971801 w 10222831"/>
                  <a:gd name="connsiteY1" fmla="*/ 890352 h 3412876"/>
                  <a:gd name="connsiteX2" fmla="*/ 571501 w 10222831"/>
                  <a:gd name="connsiteY2" fmla="*/ 2541352 h 3412876"/>
                  <a:gd name="connsiteX3" fmla="*/ 571501 w 10222831"/>
                  <a:gd name="connsiteY3" fmla="*/ 2541352 h 3412876"/>
                  <a:gd name="connsiteX4" fmla="*/ 977901 w 10222831"/>
                  <a:gd name="connsiteY4" fmla="*/ 2655652 h 3412876"/>
                  <a:gd name="connsiteX5" fmla="*/ 965201 w 10222831"/>
                  <a:gd name="connsiteY5" fmla="*/ 2642952 h 3412876"/>
                  <a:gd name="connsiteX6" fmla="*/ 596901 w 10222831"/>
                  <a:gd name="connsiteY6" fmla="*/ 2960452 h 3412876"/>
                  <a:gd name="connsiteX7" fmla="*/ 584201 w 10222831"/>
                  <a:gd name="connsiteY7" fmla="*/ 2947752 h 3412876"/>
                  <a:gd name="connsiteX8" fmla="*/ 1041401 w 10222831"/>
                  <a:gd name="connsiteY8" fmla="*/ 3074752 h 3412876"/>
                  <a:gd name="connsiteX9" fmla="*/ 1041401 w 10222831"/>
                  <a:gd name="connsiteY9" fmla="*/ 3062052 h 3412876"/>
                  <a:gd name="connsiteX10" fmla="*/ 685801 w 10222831"/>
                  <a:gd name="connsiteY10" fmla="*/ 3392252 h 3412876"/>
                  <a:gd name="connsiteX11" fmla="*/ 685801 w 10222831"/>
                  <a:gd name="connsiteY11" fmla="*/ 3379552 h 3412876"/>
                  <a:gd name="connsiteX12" fmla="*/ 3632201 w 10222831"/>
                  <a:gd name="connsiteY12" fmla="*/ 2642952 h 3412876"/>
                  <a:gd name="connsiteX13" fmla="*/ 6400801 w 10222831"/>
                  <a:gd name="connsiteY13" fmla="*/ 1461852 h 3412876"/>
                  <a:gd name="connsiteX14" fmla="*/ 9740901 w 10222831"/>
                  <a:gd name="connsiteY14" fmla="*/ 776052 h 3412876"/>
                  <a:gd name="connsiteX15" fmla="*/ 9791701 w 10222831"/>
                  <a:gd name="connsiteY15" fmla="*/ 433152 h 3412876"/>
                  <a:gd name="connsiteX16" fmla="*/ 6273801 w 10222831"/>
                  <a:gd name="connsiteY16" fmla="*/ 699852 h 3412876"/>
                  <a:gd name="connsiteX17" fmla="*/ 3124200 w 10222831"/>
                  <a:gd name="connsiteY17" fmla="*/ 64852 h 3412876"/>
                  <a:gd name="connsiteX18" fmla="*/ 0 w 10222831"/>
                  <a:gd name="connsiteY18" fmla="*/ 14052 h 3412876"/>
                  <a:gd name="connsiteX0" fmla="*/ 25401 w 10222831"/>
                  <a:gd name="connsiteY0" fmla="*/ 113952 h 3487376"/>
                  <a:gd name="connsiteX1" fmla="*/ 2971801 w 10222831"/>
                  <a:gd name="connsiteY1" fmla="*/ 964852 h 3487376"/>
                  <a:gd name="connsiteX2" fmla="*/ 571501 w 10222831"/>
                  <a:gd name="connsiteY2" fmla="*/ 2615852 h 3487376"/>
                  <a:gd name="connsiteX3" fmla="*/ 571501 w 10222831"/>
                  <a:gd name="connsiteY3" fmla="*/ 2615852 h 3487376"/>
                  <a:gd name="connsiteX4" fmla="*/ 977901 w 10222831"/>
                  <a:gd name="connsiteY4" fmla="*/ 2730152 h 3487376"/>
                  <a:gd name="connsiteX5" fmla="*/ 965201 w 10222831"/>
                  <a:gd name="connsiteY5" fmla="*/ 2717452 h 3487376"/>
                  <a:gd name="connsiteX6" fmla="*/ 596901 w 10222831"/>
                  <a:gd name="connsiteY6" fmla="*/ 3034952 h 3487376"/>
                  <a:gd name="connsiteX7" fmla="*/ 584201 w 10222831"/>
                  <a:gd name="connsiteY7" fmla="*/ 3022252 h 3487376"/>
                  <a:gd name="connsiteX8" fmla="*/ 1041401 w 10222831"/>
                  <a:gd name="connsiteY8" fmla="*/ 3149252 h 3487376"/>
                  <a:gd name="connsiteX9" fmla="*/ 1041401 w 10222831"/>
                  <a:gd name="connsiteY9" fmla="*/ 3136552 h 3487376"/>
                  <a:gd name="connsiteX10" fmla="*/ 685801 w 10222831"/>
                  <a:gd name="connsiteY10" fmla="*/ 3466752 h 3487376"/>
                  <a:gd name="connsiteX11" fmla="*/ 685801 w 10222831"/>
                  <a:gd name="connsiteY11" fmla="*/ 3454052 h 3487376"/>
                  <a:gd name="connsiteX12" fmla="*/ 3632201 w 10222831"/>
                  <a:gd name="connsiteY12" fmla="*/ 2717452 h 3487376"/>
                  <a:gd name="connsiteX13" fmla="*/ 6400801 w 10222831"/>
                  <a:gd name="connsiteY13" fmla="*/ 1536352 h 3487376"/>
                  <a:gd name="connsiteX14" fmla="*/ 9740901 w 10222831"/>
                  <a:gd name="connsiteY14" fmla="*/ 850552 h 3487376"/>
                  <a:gd name="connsiteX15" fmla="*/ 9791701 w 10222831"/>
                  <a:gd name="connsiteY15" fmla="*/ 507652 h 3487376"/>
                  <a:gd name="connsiteX16" fmla="*/ 6273801 w 10222831"/>
                  <a:gd name="connsiteY16" fmla="*/ 774352 h 3487376"/>
                  <a:gd name="connsiteX17" fmla="*/ 2832100 w 10222831"/>
                  <a:gd name="connsiteY17" fmla="*/ 37752 h 3487376"/>
                  <a:gd name="connsiteX18" fmla="*/ 0 w 10222831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7376"/>
                  <a:gd name="connsiteX1" fmla="*/ 2971801 w 10258868"/>
                  <a:gd name="connsiteY1" fmla="*/ 964852 h 3487376"/>
                  <a:gd name="connsiteX2" fmla="*/ 571501 w 10258868"/>
                  <a:gd name="connsiteY2" fmla="*/ 2615852 h 3487376"/>
                  <a:gd name="connsiteX3" fmla="*/ 571501 w 10258868"/>
                  <a:gd name="connsiteY3" fmla="*/ 2615852 h 3487376"/>
                  <a:gd name="connsiteX4" fmla="*/ 977901 w 10258868"/>
                  <a:gd name="connsiteY4" fmla="*/ 2730152 h 3487376"/>
                  <a:gd name="connsiteX5" fmla="*/ 965201 w 10258868"/>
                  <a:gd name="connsiteY5" fmla="*/ 2717452 h 3487376"/>
                  <a:gd name="connsiteX6" fmla="*/ 596901 w 10258868"/>
                  <a:gd name="connsiteY6" fmla="*/ 3034952 h 3487376"/>
                  <a:gd name="connsiteX7" fmla="*/ 584201 w 10258868"/>
                  <a:gd name="connsiteY7" fmla="*/ 3022252 h 3487376"/>
                  <a:gd name="connsiteX8" fmla="*/ 1041401 w 10258868"/>
                  <a:gd name="connsiteY8" fmla="*/ 3149252 h 3487376"/>
                  <a:gd name="connsiteX9" fmla="*/ 1041401 w 10258868"/>
                  <a:gd name="connsiteY9" fmla="*/ 3136552 h 3487376"/>
                  <a:gd name="connsiteX10" fmla="*/ 685801 w 10258868"/>
                  <a:gd name="connsiteY10" fmla="*/ 3466752 h 3487376"/>
                  <a:gd name="connsiteX11" fmla="*/ 685801 w 10258868"/>
                  <a:gd name="connsiteY11" fmla="*/ 3454052 h 3487376"/>
                  <a:gd name="connsiteX12" fmla="*/ 3632201 w 10258868"/>
                  <a:gd name="connsiteY12" fmla="*/ 2717452 h 3487376"/>
                  <a:gd name="connsiteX13" fmla="*/ 6400801 w 10258868"/>
                  <a:gd name="connsiteY13" fmla="*/ 1536352 h 3487376"/>
                  <a:gd name="connsiteX14" fmla="*/ 9804401 w 10258868"/>
                  <a:gd name="connsiteY14" fmla="*/ 761652 h 3487376"/>
                  <a:gd name="connsiteX15" fmla="*/ 9791701 w 10258868"/>
                  <a:gd name="connsiteY15" fmla="*/ 507652 h 3487376"/>
                  <a:gd name="connsiteX16" fmla="*/ 6273801 w 10258868"/>
                  <a:gd name="connsiteY16" fmla="*/ 774352 h 3487376"/>
                  <a:gd name="connsiteX17" fmla="*/ 2832100 w 10258868"/>
                  <a:gd name="connsiteY17" fmla="*/ 37752 h 3487376"/>
                  <a:gd name="connsiteX18" fmla="*/ 0 w 10258868"/>
                  <a:gd name="connsiteY18" fmla="*/ 88552 h 3487376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77901 w 10258868"/>
                  <a:gd name="connsiteY4" fmla="*/ 2730152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965201 w 10258868"/>
                  <a:gd name="connsiteY5" fmla="*/ 2717452 h 3488303"/>
                  <a:gd name="connsiteX6" fmla="*/ 596901 w 10258868"/>
                  <a:gd name="connsiteY6" fmla="*/ 3034952 h 3488303"/>
                  <a:gd name="connsiteX7" fmla="*/ 584201 w 10258868"/>
                  <a:gd name="connsiteY7" fmla="*/ 3022252 h 3488303"/>
                  <a:gd name="connsiteX8" fmla="*/ 1041401 w 10258868"/>
                  <a:gd name="connsiteY8" fmla="*/ 3149252 h 3488303"/>
                  <a:gd name="connsiteX9" fmla="*/ 1047751 w 10258868"/>
                  <a:gd name="connsiteY9" fmla="*/ 3123852 h 3488303"/>
                  <a:gd name="connsiteX10" fmla="*/ 685801 w 10258868"/>
                  <a:gd name="connsiteY10" fmla="*/ 3466752 h 3488303"/>
                  <a:gd name="connsiteX11" fmla="*/ 685801 w 10258868"/>
                  <a:gd name="connsiteY11" fmla="*/ 3454052 h 3488303"/>
                  <a:gd name="connsiteX12" fmla="*/ 3632201 w 10258868"/>
                  <a:gd name="connsiteY12" fmla="*/ 2717452 h 3488303"/>
                  <a:gd name="connsiteX13" fmla="*/ 6400801 w 10258868"/>
                  <a:gd name="connsiteY13" fmla="*/ 1536352 h 3488303"/>
                  <a:gd name="connsiteX14" fmla="*/ 9804401 w 10258868"/>
                  <a:gd name="connsiteY14" fmla="*/ 761652 h 3488303"/>
                  <a:gd name="connsiteX15" fmla="*/ 9791701 w 10258868"/>
                  <a:gd name="connsiteY15" fmla="*/ 507652 h 3488303"/>
                  <a:gd name="connsiteX16" fmla="*/ 6273801 w 10258868"/>
                  <a:gd name="connsiteY16" fmla="*/ 774352 h 3488303"/>
                  <a:gd name="connsiteX17" fmla="*/ 2832100 w 10258868"/>
                  <a:gd name="connsiteY17" fmla="*/ 37752 h 3488303"/>
                  <a:gd name="connsiteX18" fmla="*/ 0 w 10258868"/>
                  <a:gd name="connsiteY18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584201 w 10258868"/>
                  <a:gd name="connsiteY6" fmla="*/ 3022252 h 3488303"/>
                  <a:gd name="connsiteX7" fmla="*/ 1041401 w 10258868"/>
                  <a:gd name="connsiteY7" fmla="*/ 3149252 h 3488303"/>
                  <a:gd name="connsiteX8" fmla="*/ 1047751 w 10258868"/>
                  <a:gd name="connsiteY8" fmla="*/ 3123852 h 3488303"/>
                  <a:gd name="connsiteX9" fmla="*/ 685801 w 10258868"/>
                  <a:gd name="connsiteY9" fmla="*/ 3466752 h 3488303"/>
                  <a:gd name="connsiteX10" fmla="*/ 685801 w 10258868"/>
                  <a:gd name="connsiteY10" fmla="*/ 3454052 h 3488303"/>
                  <a:gd name="connsiteX11" fmla="*/ 3632201 w 10258868"/>
                  <a:gd name="connsiteY11" fmla="*/ 2717452 h 3488303"/>
                  <a:gd name="connsiteX12" fmla="*/ 6400801 w 10258868"/>
                  <a:gd name="connsiteY12" fmla="*/ 1536352 h 3488303"/>
                  <a:gd name="connsiteX13" fmla="*/ 9804401 w 10258868"/>
                  <a:gd name="connsiteY13" fmla="*/ 761652 h 3488303"/>
                  <a:gd name="connsiteX14" fmla="*/ 9791701 w 10258868"/>
                  <a:gd name="connsiteY14" fmla="*/ 507652 h 3488303"/>
                  <a:gd name="connsiteX15" fmla="*/ 6273801 w 10258868"/>
                  <a:gd name="connsiteY15" fmla="*/ 774352 h 3488303"/>
                  <a:gd name="connsiteX16" fmla="*/ 2832100 w 10258868"/>
                  <a:gd name="connsiteY16" fmla="*/ 37752 h 3488303"/>
                  <a:gd name="connsiteX17" fmla="*/ 0 w 10258868"/>
                  <a:gd name="connsiteY17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596901 w 10258868"/>
                  <a:gd name="connsiteY5" fmla="*/ 3034952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1401 w 10258868"/>
                  <a:gd name="connsiteY6" fmla="*/ 3149252 h 3488303"/>
                  <a:gd name="connsiteX7" fmla="*/ 1047751 w 10258868"/>
                  <a:gd name="connsiteY7" fmla="*/ 3123852 h 3488303"/>
                  <a:gd name="connsiteX8" fmla="*/ 685801 w 10258868"/>
                  <a:gd name="connsiteY8" fmla="*/ 3466752 h 3488303"/>
                  <a:gd name="connsiteX9" fmla="*/ 685801 w 10258868"/>
                  <a:gd name="connsiteY9" fmla="*/ 3454052 h 3488303"/>
                  <a:gd name="connsiteX10" fmla="*/ 3632201 w 10258868"/>
                  <a:gd name="connsiteY10" fmla="*/ 2717452 h 3488303"/>
                  <a:gd name="connsiteX11" fmla="*/ 6400801 w 10258868"/>
                  <a:gd name="connsiteY11" fmla="*/ 1536352 h 3488303"/>
                  <a:gd name="connsiteX12" fmla="*/ 9804401 w 10258868"/>
                  <a:gd name="connsiteY12" fmla="*/ 761652 h 3488303"/>
                  <a:gd name="connsiteX13" fmla="*/ 9791701 w 10258868"/>
                  <a:gd name="connsiteY13" fmla="*/ 507652 h 3488303"/>
                  <a:gd name="connsiteX14" fmla="*/ 6273801 w 10258868"/>
                  <a:gd name="connsiteY14" fmla="*/ 774352 h 3488303"/>
                  <a:gd name="connsiteX15" fmla="*/ 2832100 w 10258868"/>
                  <a:gd name="connsiteY15" fmla="*/ 37752 h 3488303"/>
                  <a:gd name="connsiteX16" fmla="*/ 0 w 10258868"/>
                  <a:gd name="connsiteY16" fmla="*/ 88552 h 3488303"/>
                  <a:gd name="connsiteX0" fmla="*/ 25401 w 10258868"/>
                  <a:gd name="connsiteY0" fmla="*/ 113952 h 3488303"/>
                  <a:gd name="connsiteX1" fmla="*/ 2971801 w 10258868"/>
                  <a:gd name="connsiteY1" fmla="*/ 964852 h 3488303"/>
                  <a:gd name="connsiteX2" fmla="*/ 571501 w 10258868"/>
                  <a:gd name="connsiteY2" fmla="*/ 2615852 h 3488303"/>
                  <a:gd name="connsiteX3" fmla="*/ 571501 w 10258868"/>
                  <a:gd name="connsiteY3" fmla="*/ 2615852 h 3488303"/>
                  <a:gd name="connsiteX4" fmla="*/ 958851 w 10258868"/>
                  <a:gd name="connsiteY4" fmla="*/ 2719569 h 3488303"/>
                  <a:gd name="connsiteX5" fmla="*/ 666751 w 10258868"/>
                  <a:gd name="connsiteY5" fmla="*/ 3039185 h 3488303"/>
                  <a:gd name="connsiteX6" fmla="*/ 1047751 w 10258868"/>
                  <a:gd name="connsiteY6" fmla="*/ 3123852 h 3488303"/>
                  <a:gd name="connsiteX7" fmla="*/ 685801 w 10258868"/>
                  <a:gd name="connsiteY7" fmla="*/ 3466752 h 3488303"/>
                  <a:gd name="connsiteX8" fmla="*/ 685801 w 10258868"/>
                  <a:gd name="connsiteY8" fmla="*/ 3454052 h 3488303"/>
                  <a:gd name="connsiteX9" fmla="*/ 3632201 w 10258868"/>
                  <a:gd name="connsiteY9" fmla="*/ 2717452 h 3488303"/>
                  <a:gd name="connsiteX10" fmla="*/ 6400801 w 10258868"/>
                  <a:gd name="connsiteY10" fmla="*/ 1536352 h 3488303"/>
                  <a:gd name="connsiteX11" fmla="*/ 9804401 w 10258868"/>
                  <a:gd name="connsiteY11" fmla="*/ 761652 h 3488303"/>
                  <a:gd name="connsiteX12" fmla="*/ 9791701 w 10258868"/>
                  <a:gd name="connsiteY12" fmla="*/ 507652 h 3488303"/>
                  <a:gd name="connsiteX13" fmla="*/ 6273801 w 10258868"/>
                  <a:gd name="connsiteY13" fmla="*/ 774352 h 3488303"/>
                  <a:gd name="connsiteX14" fmla="*/ 2832100 w 10258868"/>
                  <a:gd name="connsiteY14" fmla="*/ 37752 h 3488303"/>
                  <a:gd name="connsiteX15" fmla="*/ 0 w 10258868"/>
                  <a:gd name="connsiteY15" fmla="*/ 88552 h 3488303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6449"/>
                  <a:gd name="connsiteX1" fmla="*/ 2971801 w 10258868"/>
                  <a:gd name="connsiteY1" fmla="*/ 964852 h 3486449"/>
                  <a:gd name="connsiteX2" fmla="*/ 571501 w 10258868"/>
                  <a:gd name="connsiteY2" fmla="*/ 2615852 h 3486449"/>
                  <a:gd name="connsiteX3" fmla="*/ 571501 w 10258868"/>
                  <a:gd name="connsiteY3" fmla="*/ 2615852 h 3486449"/>
                  <a:gd name="connsiteX4" fmla="*/ 958851 w 10258868"/>
                  <a:gd name="connsiteY4" fmla="*/ 2719569 h 3486449"/>
                  <a:gd name="connsiteX5" fmla="*/ 666751 w 10258868"/>
                  <a:gd name="connsiteY5" fmla="*/ 3039185 h 3486449"/>
                  <a:gd name="connsiteX6" fmla="*/ 1026584 w 10258868"/>
                  <a:gd name="connsiteY6" fmla="*/ 3149252 h 3486449"/>
                  <a:gd name="connsiteX7" fmla="*/ 685801 w 10258868"/>
                  <a:gd name="connsiteY7" fmla="*/ 3466752 h 3486449"/>
                  <a:gd name="connsiteX8" fmla="*/ 685801 w 10258868"/>
                  <a:gd name="connsiteY8" fmla="*/ 3454052 h 3486449"/>
                  <a:gd name="connsiteX9" fmla="*/ 3632201 w 10258868"/>
                  <a:gd name="connsiteY9" fmla="*/ 2717452 h 3486449"/>
                  <a:gd name="connsiteX10" fmla="*/ 6400801 w 10258868"/>
                  <a:gd name="connsiteY10" fmla="*/ 1536352 h 3486449"/>
                  <a:gd name="connsiteX11" fmla="*/ 9804401 w 10258868"/>
                  <a:gd name="connsiteY11" fmla="*/ 761652 h 3486449"/>
                  <a:gd name="connsiteX12" fmla="*/ 9791701 w 10258868"/>
                  <a:gd name="connsiteY12" fmla="*/ 507652 h 3486449"/>
                  <a:gd name="connsiteX13" fmla="*/ 6273801 w 10258868"/>
                  <a:gd name="connsiteY13" fmla="*/ 774352 h 3486449"/>
                  <a:gd name="connsiteX14" fmla="*/ 2832100 w 10258868"/>
                  <a:gd name="connsiteY14" fmla="*/ 37752 h 3486449"/>
                  <a:gd name="connsiteX15" fmla="*/ 0 w 10258868"/>
                  <a:gd name="connsiteY15" fmla="*/ 88552 h 3486449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7067"/>
                  <a:gd name="connsiteX1" fmla="*/ 2971801 w 10258868"/>
                  <a:gd name="connsiteY1" fmla="*/ 964852 h 3487067"/>
                  <a:gd name="connsiteX2" fmla="*/ 571501 w 10258868"/>
                  <a:gd name="connsiteY2" fmla="*/ 2615852 h 3487067"/>
                  <a:gd name="connsiteX3" fmla="*/ 571501 w 10258868"/>
                  <a:gd name="connsiteY3" fmla="*/ 2615852 h 3487067"/>
                  <a:gd name="connsiteX4" fmla="*/ 958851 w 10258868"/>
                  <a:gd name="connsiteY4" fmla="*/ 2719569 h 3487067"/>
                  <a:gd name="connsiteX5" fmla="*/ 666751 w 10258868"/>
                  <a:gd name="connsiteY5" fmla="*/ 3039185 h 3487067"/>
                  <a:gd name="connsiteX6" fmla="*/ 1049868 w 10258868"/>
                  <a:gd name="connsiteY6" fmla="*/ 3140785 h 3487067"/>
                  <a:gd name="connsiteX7" fmla="*/ 685801 w 10258868"/>
                  <a:gd name="connsiteY7" fmla="*/ 3466752 h 3487067"/>
                  <a:gd name="connsiteX8" fmla="*/ 685801 w 10258868"/>
                  <a:gd name="connsiteY8" fmla="*/ 3454052 h 3487067"/>
                  <a:gd name="connsiteX9" fmla="*/ 3632201 w 10258868"/>
                  <a:gd name="connsiteY9" fmla="*/ 2717452 h 3487067"/>
                  <a:gd name="connsiteX10" fmla="*/ 6400801 w 10258868"/>
                  <a:gd name="connsiteY10" fmla="*/ 1536352 h 3487067"/>
                  <a:gd name="connsiteX11" fmla="*/ 9804401 w 10258868"/>
                  <a:gd name="connsiteY11" fmla="*/ 761652 h 3487067"/>
                  <a:gd name="connsiteX12" fmla="*/ 9791701 w 10258868"/>
                  <a:gd name="connsiteY12" fmla="*/ 507652 h 3487067"/>
                  <a:gd name="connsiteX13" fmla="*/ 6273801 w 10258868"/>
                  <a:gd name="connsiteY13" fmla="*/ 774352 h 3487067"/>
                  <a:gd name="connsiteX14" fmla="*/ 2832100 w 10258868"/>
                  <a:gd name="connsiteY14" fmla="*/ 37752 h 3487067"/>
                  <a:gd name="connsiteX15" fmla="*/ 0 w 10258868"/>
                  <a:gd name="connsiteY15" fmla="*/ 88552 h 3487067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85062"/>
                  <a:gd name="connsiteX1" fmla="*/ 2971801 w 10258868"/>
                  <a:gd name="connsiteY1" fmla="*/ 964852 h 3485062"/>
                  <a:gd name="connsiteX2" fmla="*/ 571501 w 10258868"/>
                  <a:gd name="connsiteY2" fmla="*/ 2615852 h 3485062"/>
                  <a:gd name="connsiteX3" fmla="*/ 571501 w 10258868"/>
                  <a:gd name="connsiteY3" fmla="*/ 2615852 h 3485062"/>
                  <a:gd name="connsiteX4" fmla="*/ 958851 w 10258868"/>
                  <a:gd name="connsiteY4" fmla="*/ 2719569 h 3485062"/>
                  <a:gd name="connsiteX5" fmla="*/ 666751 w 10258868"/>
                  <a:gd name="connsiteY5" fmla="*/ 3039185 h 3485062"/>
                  <a:gd name="connsiteX6" fmla="*/ 1028701 w 10258868"/>
                  <a:gd name="connsiteY6" fmla="*/ 3168302 h 3485062"/>
                  <a:gd name="connsiteX7" fmla="*/ 685801 w 10258868"/>
                  <a:gd name="connsiteY7" fmla="*/ 3466752 h 3485062"/>
                  <a:gd name="connsiteX8" fmla="*/ 685801 w 10258868"/>
                  <a:gd name="connsiteY8" fmla="*/ 3454052 h 3485062"/>
                  <a:gd name="connsiteX9" fmla="*/ 3632201 w 10258868"/>
                  <a:gd name="connsiteY9" fmla="*/ 2717452 h 3485062"/>
                  <a:gd name="connsiteX10" fmla="*/ 6400801 w 10258868"/>
                  <a:gd name="connsiteY10" fmla="*/ 1536352 h 3485062"/>
                  <a:gd name="connsiteX11" fmla="*/ 9804401 w 10258868"/>
                  <a:gd name="connsiteY11" fmla="*/ 761652 h 3485062"/>
                  <a:gd name="connsiteX12" fmla="*/ 9791701 w 10258868"/>
                  <a:gd name="connsiteY12" fmla="*/ 507652 h 3485062"/>
                  <a:gd name="connsiteX13" fmla="*/ 6273801 w 10258868"/>
                  <a:gd name="connsiteY13" fmla="*/ 774352 h 3485062"/>
                  <a:gd name="connsiteX14" fmla="*/ 2832100 w 10258868"/>
                  <a:gd name="connsiteY14" fmla="*/ 37752 h 3485062"/>
                  <a:gd name="connsiteX15" fmla="*/ 0 w 10258868"/>
                  <a:gd name="connsiteY15" fmla="*/ 88552 h 3485062"/>
                  <a:gd name="connsiteX0" fmla="*/ 25401 w 10258868"/>
                  <a:gd name="connsiteY0" fmla="*/ 113952 h 3476721"/>
                  <a:gd name="connsiteX1" fmla="*/ 2971801 w 10258868"/>
                  <a:gd name="connsiteY1" fmla="*/ 964852 h 3476721"/>
                  <a:gd name="connsiteX2" fmla="*/ 571501 w 10258868"/>
                  <a:gd name="connsiteY2" fmla="*/ 2615852 h 3476721"/>
                  <a:gd name="connsiteX3" fmla="*/ 571501 w 10258868"/>
                  <a:gd name="connsiteY3" fmla="*/ 2615852 h 3476721"/>
                  <a:gd name="connsiteX4" fmla="*/ 958851 w 10258868"/>
                  <a:gd name="connsiteY4" fmla="*/ 2719569 h 3476721"/>
                  <a:gd name="connsiteX5" fmla="*/ 666751 w 10258868"/>
                  <a:gd name="connsiteY5" fmla="*/ 3039185 h 3476721"/>
                  <a:gd name="connsiteX6" fmla="*/ 1028701 w 10258868"/>
                  <a:gd name="connsiteY6" fmla="*/ 3168302 h 3476721"/>
                  <a:gd name="connsiteX7" fmla="*/ 685801 w 10258868"/>
                  <a:gd name="connsiteY7" fmla="*/ 3466752 h 3476721"/>
                  <a:gd name="connsiteX8" fmla="*/ 3632201 w 10258868"/>
                  <a:gd name="connsiteY8" fmla="*/ 2717452 h 3476721"/>
                  <a:gd name="connsiteX9" fmla="*/ 6400801 w 10258868"/>
                  <a:gd name="connsiteY9" fmla="*/ 1536352 h 3476721"/>
                  <a:gd name="connsiteX10" fmla="*/ 9804401 w 10258868"/>
                  <a:gd name="connsiteY10" fmla="*/ 761652 h 3476721"/>
                  <a:gd name="connsiteX11" fmla="*/ 9791701 w 10258868"/>
                  <a:gd name="connsiteY11" fmla="*/ 507652 h 3476721"/>
                  <a:gd name="connsiteX12" fmla="*/ 6273801 w 10258868"/>
                  <a:gd name="connsiteY12" fmla="*/ 774352 h 3476721"/>
                  <a:gd name="connsiteX13" fmla="*/ 2832100 w 10258868"/>
                  <a:gd name="connsiteY13" fmla="*/ 37752 h 3476721"/>
                  <a:gd name="connsiteX14" fmla="*/ 0 w 10258868"/>
                  <a:gd name="connsiteY14" fmla="*/ 88552 h 3476721"/>
                  <a:gd name="connsiteX0" fmla="*/ 25401 w 10258868"/>
                  <a:gd name="connsiteY0" fmla="*/ 113952 h 3466776"/>
                  <a:gd name="connsiteX1" fmla="*/ 2971801 w 10258868"/>
                  <a:gd name="connsiteY1" fmla="*/ 964852 h 3466776"/>
                  <a:gd name="connsiteX2" fmla="*/ 571501 w 10258868"/>
                  <a:gd name="connsiteY2" fmla="*/ 2615852 h 3466776"/>
                  <a:gd name="connsiteX3" fmla="*/ 571501 w 10258868"/>
                  <a:gd name="connsiteY3" fmla="*/ 2615852 h 3466776"/>
                  <a:gd name="connsiteX4" fmla="*/ 958851 w 10258868"/>
                  <a:gd name="connsiteY4" fmla="*/ 2719569 h 3466776"/>
                  <a:gd name="connsiteX5" fmla="*/ 666751 w 10258868"/>
                  <a:gd name="connsiteY5" fmla="*/ 3039185 h 3466776"/>
                  <a:gd name="connsiteX6" fmla="*/ 1028701 w 10258868"/>
                  <a:gd name="connsiteY6" fmla="*/ 3168302 h 3466776"/>
                  <a:gd name="connsiteX7" fmla="*/ 685801 w 10258868"/>
                  <a:gd name="connsiteY7" fmla="*/ 3466752 h 3466776"/>
                  <a:gd name="connsiteX8" fmla="*/ 3632201 w 10258868"/>
                  <a:gd name="connsiteY8" fmla="*/ 2717452 h 3466776"/>
                  <a:gd name="connsiteX9" fmla="*/ 6400801 w 10258868"/>
                  <a:gd name="connsiteY9" fmla="*/ 1536352 h 3466776"/>
                  <a:gd name="connsiteX10" fmla="*/ 9804401 w 10258868"/>
                  <a:gd name="connsiteY10" fmla="*/ 761652 h 3466776"/>
                  <a:gd name="connsiteX11" fmla="*/ 9791701 w 10258868"/>
                  <a:gd name="connsiteY11" fmla="*/ 507652 h 3466776"/>
                  <a:gd name="connsiteX12" fmla="*/ 6273801 w 10258868"/>
                  <a:gd name="connsiteY12" fmla="*/ 774352 h 3466776"/>
                  <a:gd name="connsiteX13" fmla="*/ 2832100 w 10258868"/>
                  <a:gd name="connsiteY13" fmla="*/ 37752 h 3466776"/>
                  <a:gd name="connsiteX14" fmla="*/ 0 w 10258868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onnsiteX0" fmla="*/ 0 w 10262042"/>
                  <a:gd name="connsiteY0" fmla="*/ 85377 h 3466776"/>
                  <a:gd name="connsiteX1" fmla="*/ 2974975 w 10262042"/>
                  <a:gd name="connsiteY1" fmla="*/ 964852 h 3466776"/>
                  <a:gd name="connsiteX2" fmla="*/ 574675 w 10262042"/>
                  <a:gd name="connsiteY2" fmla="*/ 2615852 h 3466776"/>
                  <a:gd name="connsiteX3" fmla="*/ 574675 w 10262042"/>
                  <a:gd name="connsiteY3" fmla="*/ 2615852 h 3466776"/>
                  <a:gd name="connsiteX4" fmla="*/ 962025 w 10262042"/>
                  <a:gd name="connsiteY4" fmla="*/ 2719569 h 3466776"/>
                  <a:gd name="connsiteX5" fmla="*/ 669925 w 10262042"/>
                  <a:gd name="connsiteY5" fmla="*/ 3039185 h 3466776"/>
                  <a:gd name="connsiteX6" fmla="*/ 1031875 w 10262042"/>
                  <a:gd name="connsiteY6" fmla="*/ 3168302 h 3466776"/>
                  <a:gd name="connsiteX7" fmla="*/ 688975 w 10262042"/>
                  <a:gd name="connsiteY7" fmla="*/ 3466752 h 3466776"/>
                  <a:gd name="connsiteX8" fmla="*/ 3635375 w 10262042"/>
                  <a:gd name="connsiteY8" fmla="*/ 2717452 h 3466776"/>
                  <a:gd name="connsiteX9" fmla="*/ 6403975 w 10262042"/>
                  <a:gd name="connsiteY9" fmla="*/ 1536352 h 3466776"/>
                  <a:gd name="connsiteX10" fmla="*/ 9807575 w 10262042"/>
                  <a:gd name="connsiteY10" fmla="*/ 761652 h 3466776"/>
                  <a:gd name="connsiteX11" fmla="*/ 9794875 w 10262042"/>
                  <a:gd name="connsiteY11" fmla="*/ 507652 h 3466776"/>
                  <a:gd name="connsiteX12" fmla="*/ 6276975 w 10262042"/>
                  <a:gd name="connsiteY12" fmla="*/ 774352 h 3466776"/>
                  <a:gd name="connsiteX13" fmla="*/ 2835274 w 10262042"/>
                  <a:gd name="connsiteY13" fmla="*/ 37752 h 3466776"/>
                  <a:gd name="connsiteX14" fmla="*/ 3174 w 10262042"/>
                  <a:gd name="connsiteY14" fmla="*/ 88552 h 3466776"/>
                  <a:gd name="csX0" fmla="*/ 0 w 10262042"/>
                  <a:gd name="csY0" fmla="*/ 85377 h 3466794"/>
                  <a:gd name="csX1" fmla="*/ 2974975 w 10262042"/>
                  <a:gd name="csY1" fmla="*/ 964852 h 3466794"/>
                  <a:gd name="csX2" fmla="*/ 574675 w 10262042"/>
                  <a:gd name="csY2" fmla="*/ 2615852 h 3466794"/>
                  <a:gd name="csX3" fmla="*/ 574675 w 10262042"/>
                  <a:gd name="csY3" fmla="*/ 2615852 h 3466794"/>
                  <a:gd name="csX4" fmla="*/ 962025 w 10262042"/>
                  <a:gd name="csY4" fmla="*/ 2719569 h 3466794"/>
                  <a:gd name="csX5" fmla="*/ 1031875 w 10262042"/>
                  <a:gd name="csY5" fmla="*/ 3168302 h 3466794"/>
                  <a:gd name="csX6" fmla="*/ 688975 w 10262042"/>
                  <a:gd name="csY6" fmla="*/ 3466752 h 3466794"/>
                  <a:gd name="csX7" fmla="*/ 3635375 w 10262042"/>
                  <a:gd name="csY7" fmla="*/ 2717452 h 3466794"/>
                  <a:gd name="csX8" fmla="*/ 6403975 w 10262042"/>
                  <a:gd name="csY8" fmla="*/ 1536352 h 3466794"/>
                  <a:gd name="csX9" fmla="*/ 9807575 w 10262042"/>
                  <a:gd name="csY9" fmla="*/ 761652 h 3466794"/>
                  <a:gd name="csX10" fmla="*/ 9794875 w 10262042"/>
                  <a:gd name="csY10" fmla="*/ 507652 h 3466794"/>
                  <a:gd name="csX11" fmla="*/ 6276975 w 10262042"/>
                  <a:gd name="csY11" fmla="*/ 774352 h 3466794"/>
                  <a:gd name="csX12" fmla="*/ 2835274 w 10262042"/>
                  <a:gd name="csY12" fmla="*/ 37752 h 3466794"/>
                  <a:gd name="csX13" fmla="*/ 3174 w 10262042"/>
                  <a:gd name="csY13" fmla="*/ 88552 h 3466794"/>
                  <a:gd name="csX0" fmla="*/ 0 w 10262042"/>
                  <a:gd name="csY0" fmla="*/ 85377 h 3466798"/>
                  <a:gd name="csX1" fmla="*/ 2974975 w 10262042"/>
                  <a:gd name="csY1" fmla="*/ 964852 h 3466798"/>
                  <a:gd name="csX2" fmla="*/ 574675 w 10262042"/>
                  <a:gd name="csY2" fmla="*/ 2615852 h 3466798"/>
                  <a:gd name="csX3" fmla="*/ 574675 w 10262042"/>
                  <a:gd name="csY3" fmla="*/ 2615852 h 3466798"/>
                  <a:gd name="csX4" fmla="*/ 1031875 w 10262042"/>
                  <a:gd name="csY4" fmla="*/ 3168302 h 3466798"/>
                  <a:gd name="csX5" fmla="*/ 688975 w 10262042"/>
                  <a:gd name="csY5" fmla="*/ 3466752 h 3466798"/>
                  <a:gd name="csX6" fmla="*/ 3635375 w 10262042"/>
                  <a:gd name="csY6" fmla="*/ 2717452 h 3466798"/>
                  <a:gd name="csX7" fmla="*/ 6403975 w 10262042"/>
                  <a:gd name="csY7" fmla="*/ 1536352 h 3466798"/>
                  <a:gd name="csX8" fmla="*/ 9807575 w 10262042"/>
                  <a:gd name="csY8" fmla="*/ 761652 h 3466798"/>
                  <a:gd name="csX9" fmla="*/ 9794875 w 10262042"/>
                  <a:gd name="csY9" fmla="*/ 507652 h 3466798"/>
                  <a:gd name="csX10" fmla="*/ 6276975 w 10262042"/>
                  <a:gd name="csY10" fmla="*/ 774352 h 3466798"/>
                  <a:gd name="csX11" fmla="*/ 2835274 w 10262042"/>
                  <a:gd name="csY11" fmla="*/ 37752 h 3466798"/>
                  <a:gd name="csX12" fmla="*/ 3174 w 10262042"/>
                  <a:gd name="csY12" fmla="*/ 88552 h 3466798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68897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8611"/>
                  <a:gd name="csX1" fmla="*/ 2974975 w 10262042"/>
                  <a:gd name="csY1" fmla="*/ 964852 h 3468611"/>
                  <a:gd name="csX2" fmla="*/ 574675 w 10262042"/>
                  <a:gd name="csY2" fmla="*/ 2615852 h 3468611"/>
                  <a:gd name="csX3" fmla="*/ 574675 w 10262042"/>
                  <a:gd name="csY3" fmla="*/ 2615852 h 3468611"/>
                  <a:gd name="csX4" fmla="*/ 1079500 w 10262042"/>
                  <a:gd name="csY4" fmla="*/ 2920652 h 3468611"/>
                  <a:gd name="csX5" fmla="*/ 708025 w 10262042"/>
                  <a:gd name="csY5" fmla="*/ 3466752 h 3468611"/>
                  <a:gd name="csX6" fmla="*/ 3635375 w 10262042"/>
                  <a:gd name="csY6" fmla="*/ 2717452 h 3468611"/>
                  <a:gd name="csX7" fmla="*/ 6403975 w 10262042"/>
                  <a:gd name="csY7" fmla="*/ 1536352 h 3468611"/>
                  <a:gd name="csX8" fmla="*/ 9807575 w 10262042"/>
                  <a:gd name="csY8" fmla="*/ 761652 h 3468611"/>
                  <a:gd name="csX9" fmla="*/ 9794875 w 10262042"/>
                  <a:gd name="csY9" fmla="*/ 507652 h 3468611"/>
                  <a:gd name="csX10" fmla="*/ 6276975 w 10262042"/>
                  <a:gd name="csY10" fmla="*/ 774352 h 3468611"/>
                  <a:gd name="csX11" fmla="*/ 2835274 w 10262042"/>
                  <a:gd name="csY11" fmla="*/ 37752 h 3468611"/>
                  <a:gd name="csX12" fmla="*/ 3174 w 10262042"/>
                  <a:gd name="csY12" fmla="*/ 88552 h 3468611"/>
                  <a:gd name="csX0" fmla="*/ 0 w 10262042"/>
                  <a:gd name="csY0" fmla="*/ 85377 h 3466802"/>
                  <a:gd name="csX1" fmla="*/ 2974975 w 10262042"/>
                  <a:gd name="csY1" fmla="*/ 964852 h 3466802"/>
                  <a:gd name="csX2" fmla="*/ 574675 w 10262042"/>
                  <a:gd name="csY2" fmla="*/ 2615852 h 3466802"/>
                  <a:gd name="csX3" fmla="*/ 574675 w 10262042"/>
                  <a:gd name="csY3" fmla="*/ 2615852 h 3466802"/>
                  <a:gd name="csX4" fmla="*/ 1079500 w 10262042"/>
                  <a:gd name="csY4" fmla="*/ 2920652 h 3466802"/>
                  <a:gd name="csX5" fmla="*/ 708025 w 10262042"/>
                  <a:gd name="csY5" fmla="*/ 3466752 h 3466802"/>
                  <a:gd name="csX6" fmla="*/ 3635375 w 10262042"/>
                  <a:gd name="csY6" fmla="*/ 2717452 h 3466802"/>
                  <a:gd name="csX7" fmla="*/ 6403975 w 10262042"/>
                  <a:gd name="csY7" fmla="*/ 1536352 h 3466802"/>
                  <a:gd name="csX8" fmla="*/ 9807575 w 10262042"/>
                  <a:gd name="csY8" fmla="*/ 761652 h 3466802"/>
                  <a:gd name="csX9" fmla="*/ 9794875 w 10262042"/>
                  <a:gd name="csY9" fmla="*/ 507652 h 3466802"/>
                  <a:gd name="csX10" fmla="*/ 6276975 w 10262042"/>
                  <a:gd name="csY10" fmla="*/ 774352 h 3466802"/>
                  <a:gd name="csX11" fmla="*/ 2835274 w 10262042"/>
                  <a:gd name="csY11" fmla="*/ 37752 h 3466802"/>
                  <a:gd name="csX12" fmla="*/ 3174 w 10262042"/>
                  <a:gd name="csY12" fmla="*/ 88552 h 3466802"/>
                  <a:gd name="csX0" fmla="*/ 0 w 10262042"/>
                  <a:gd name="csY0" fmla="*/ 85377 h 3466789"/>
                  <a:gd name="csX1" fmla="*/ 2974975 w 10262042"/>
                  <a:gd name="csY1" fmla="*/ 964852 h 3466789"/>
                  <a:gd name="csX2" fmla="*/ 574675 w 10262042"/>
                  <a:gd name="csY2" fmla="*/ 2615852 h 3466789"/>
                  <a:gd name="csX3" fmla="*/ 574675 w 10262042"/>
                  <a:gd name="csY3" fmla="*/ 2615852 h 3466789"/>
                  <a:gd name="csX4" fmla="*/ 1079500 w 10262042"/>
                  <a:gd name="csY4" fmla="*/ 2920652 h 3466789"/>
                  <a:gd name="csX5" fmla="*/ 708025 w 10262042"/>
                  <a:gd name="csY5" fmla="*/ 3466752 h 3466789"/>
                  <a:gd name="csX6" fmla="*/ 3635375 w 10262042"/>
                  <a:gd name="csY6" fmla="*/ 2717452 h 3466789"/>
                  <a:gd name="csX7" fmla="*/ 6403975 w 10262042"/>
                  <a:gd name="csY7" fmla="*/ 1536352 h 3466789"/>
                  <a:gd name="csX8" fmla="*/ 9807575 w 10262042"/>
                  <a:gd name="csY8" fmla="*/ 761652 h 3466789"/>
                  <a:gd name="csX9" fmla="*/ 9794875 w 10262042"/>
                  <a:gd name="csY9" fmla="*/ 507652 h 3466789"/>
                  <a:gd name="csX10" fmla="*/ 6276975 w 10262042"/>
                  <a:gd name="csY10" fmla="*/ 774352 h 3466789"/>
                  <a:gd name="csX11" fmla="*/ 2835274 w 10262042"/>
                  <a:gd name="csY11" fmla="*/ 37752 h 3466789"/>
                  <a:gd name="csX12" fmla="*/ 3174 w 10262042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7697"/>
                  <a:gd name="csY0" fmla="*/ 85377 h 3466789"/>
                  <a:gd name="csX1" fmla="*/ 2974975 w 9937697"/>
                  <a:gd name="csY1" fmla="*/ 964852 h 3466789"/>
                  <a:gd name="csX2" fmla="*/ 574675 w 9937697"/>
                  <a:gd name="csY2" fmla="*/ 2615852 h 3466789"/>
                  <a:gd name="csX3" fmla="*/ 574675 w 9937697"/>
                  <a:gd name="csY3" fmla="*/ 2615852 h 3466789"/>
                  <a:gd name="csX4" fmla="*/ 1079500 w 9937697"/>
                  <a:gd name="csY4" fmla="*/ 2920652 h 3466789"/>
                  <a:gd name="csX5" fmla="*/ 708025 w 9937697"/>
                  <a:gd name="csY5" fmla="*/ 3466752 h 3466789"/>
                  <a:gd name="csX6" fmla="*/ 3635375 w 9937697"/>
                  <a:gd name="csY6" fmla="*/ 2717452 h 3466789"/>
                  <a:gd name="csX7" fmla="*/ 6403975 w 9937697"/>
                  <a:gd name="csY7" fmla="*/ 1536352 h 3466789"/>
                  <a:gd name="csX8" fmla="*/ 9807575 w 9937697"/>
                  <a:gd name="csY8" fmla="*/ 761652 h 3466789"/>
                  <a:gd name="csX9" fmla="*/ 9794875 w 9937697"/>
                  <a:gd name="csY9" fmla="*/ 507652 h 3466789"/>
                  <a:gd name="csX10" fmla="*/ 6276975 w 9937697"/>
                  <a:gd name="csY10" fmla="*/ 774352 h 3466789"/>
                  <a:gd name="csX11" fmla="*/ 2835274 w 9937697"/>
                  <a:gd name="csY11" fmla="*/ 37752 h 3466789"/>
                  <a:gd name="csX12" fmla="*/ 3174 w 9937697"/>
                  <a:gd name="csY12" fmla="*/ 88552 h 3466789"/>
                  <a:gd name="csX0" fmla="*/ 0 w 9926737"/>
                  <a:gd name="csY0" fmla="*/ 85377 h 3466789"/>
                  <a:gd name="csX1" fmla="*/ 2974975 w 9926737"/>
                  <a:gd name="csY1" fmla="*/ 964852 h 3466789"/>
                  <a:gd name="csX2" fmla="*/ 574675 w 9926737"/>
                  <a:gd name="csY2" fmla="*/ 2615852 h 3466789"/>
                  <a:gd name="csX3" fmla="*/ 574675 w 9926737"/>
                  <a:gd name="csY3" fmla="*/ 2615852 h 3466789"/>
                  <a:gd name="csX4" fmla="*/ 1079500 w 9926737"/>
                  <a:gd name="csY4" fmla="*/ 2920652 h 3466789"/>
                  <a:gd name="csX5" fmla="*/ 708025 w 9926737"/>
                  <a:gd name="csY5" fmla="*/ 3466752 h 3466789"/>
                  <a:gd name="csX6" fmla="*/ 3635375 w 9926737"/>
                  <a:gd name="csY6" fmla="*/ 2717452 h 3466789"/>
                  <a:gd name="csX7" fmla="*/ 6403975 w 9926737"/>
                  <a:gd name="csY7" fmla="*/ 1536352 h 3466789"/>
                  <a:gd name="csX8" fmla="*/ 9807575 w 9926737"/>
                  <a:gd name="csY8" fmla="*/ 761652 h 3466789"/>
                  <a:gd name="csX9" fmla="*/ 9794875 w 9926737"/>
                  <a:gd name="csY9" fmla="*/ 507652 h 3466789"/>
                  <a:gd name="csX10" fmla="*/ 6276975 w 9926737"/>
                  <a:gd name="csY10" fmla="*/ 774352 h 3466789"/>
                  <a:gd name="csX11" fmla="*/ 2835274 w 9926737"/>
                  <a:gd name="csY11" fmla="*/ 37752 h 3466789"/>
                  <a:gd name="csX12" fmla="*/ 3174 w 9926737"/>
                  <a:gd name="csY12" fmla="*/ 88552 h 3466789"/>
                  <a:gd name="csX0" fmla="*/ 0 w 10270960"/>
                  <a:gd name="csY0" fmla="*/ 85377 h 3466789"/>
                  <a:gd name="csX1" fmla="*/ 2974975 w 10270960"/>
                  <a:gd name="csY1" fmla="*/ 964852 h 3466789"/>
                  <a:gd name="csX2" fmla="*/ 574675 w 10270960"/>
                  <a:gd name="csY2" fmla="*/ 2615852 h 3466789"/>
                  <a:gd name="csX3" fmla="*/ 574675 w 10270960"/>
                  <a:gd name="csY3" fmla="*/ 2615852 h 3466789"/>
                  <a:gd name="csX4" fmla="*/ 1079500 w 10270960"/>
                  <a:gd name="csY4" fmla="*/ 2920652 h 3466789"/>
                  <a:gd name="csX5" fmla="*/ 708025 w 10270960"/>
                  <a:gd name="csY5" fmla="*/ 3466752 h 3466789"/>
                  <a:gd name="csX6" fmla="*/ 3635375 w 10270960"/>
                  <a:gd name="csY6" fmla="*/ 2717452 h 3466789"/>
                  <a:gd name="csX7" fmla="*/ 6403975 w 10270960"/>
                  <a:gd name="csY7" fmla="*/ 1536352 h 3466789"/>
                  <a:gd name="csX8" fmla="*/ 9807575 w 10270960"/>
                  <a:gd name="csY8" fmla="*/ 761652 h 3466789"/>
                  <a:gd name="csX9" fmla="*/ 9794875 w 10270960"/>
                  <a:gd name="csY9" fmla="*/ 507652 h 3466789"/>
                  <a:gd name="csX10" fmla="*/ 6276975 w 10270960"/>
                  <a:gd name="csY10" fmla="*/ 774352 h 3466789"/>
                  <a:gd name="csX11" fmla="*/ 2835274 w 10270960"/>
                  <a:gd name="csY11" fmla="*/ 37752 h 3466789"/>
                  <a:gd name="csX12" fmla="*/ 3174 w 10270960"/>
                  <a:gd name="csY12" fmla="*/ 88552 h 3466789"/>
                  <a:gd name="csX0" fmla="*/ 0 w 10098096"/>
                  <a:gd name="csY0" fmla="*/ 85377 h 3466789"/>
                  <a:gd name="csX1" fmla="*/ 2974975 w 10098096"/>
                  <a:gd name="csY1" fmla="*/ 964852 h 3466789"/>
                  <a:gd name="csX2" fmla="*/ 574675 w 10098096"/>
                  <a:gd name="csY2" fmla="*/ 2615852 h 3466789"/>
                  <a:gd name="csX3" fmla="*/ 574675 w 10098096"/>
                  <a:gd name="csY3" fmla="*/ 2615852 h 3466789"/>
                  <a:gd name="csX4" fmla="*/ 1079500 w 10098096"/>
                  <a:gd name="csY4" fmla="*/ 2920652 h 3466789"/>
                  <a:gd name="csX5" fmla="*/ 708025 w 10098096"/>
                  <a:gd name="csY5" fmla="*/ 3466752 h 3466789"/>
                  <a:gd name="csX6" fmla="*/ 3635375 w 10098096"/>
                  <a:gd name="csY6" fmla="*/ 2717452 h 3466789"/>
                  <a:gd name="csX7" fmla="*/ 6403975 w 10098096"/>
                  <a:gd name="csY7" fmla="*/ 1536352 h 3466789"/>
                  <a:gd name="csX8" fmla="*/ 9807575 w 10098096"/>
                  <a:gd name="csY8" fmla="*/ 761652 h 3466789"/>
                  <a:gd name="csX9" fmla="*/ 9794875 w 10098096"/>
                  <a:gd name="csY9" fmla="*/ 507652 h 3466789"/>
                  <a:gd name="csX10" fmla="*/ 6276975 w 10098096"/>
                  <a:gd name="csY10" fmla="*/ 774352 h 3466789"/>
                  <a:gd name="csX11" fmla="*/ 2835274 w 10098096"/>
                  <a:gd name="csY11" fmla="*/ 37752 h 3466789"/>
                  <a:gd name="csX12" fmla="*/ 3174 w 10098096"/>
                  <a:gd name="csY12" fmla="*/ 88552 h 3466789"/>
                  <a:gd name="csX0" fmla="*/ 0 w 9932168"/>
                  <a:gd name="csY0" fmla="*/ 85377 h 3466789"/>
                  <a:gd name="csX1" fmla="*/ 2974975 w 9932168"/>
                  <a:gd name="csY1" fmla="*/ 964852 h 3466789"/>
                  <a:gd name="csX2" fmla="*/ 574675 w 9932168"/>
                  <a:gd name="csY2" fmla="*/ 2615852 h 3466789"/>
                  <a:gd name="csX3" fmla="*/ 574675 w 9932168"/>
                  <a:gd name="csY3" fmla="*/ 2615852 h 3466789"/>
                  <a:gd name="csX4" fmla="*/ 1079500 w 9932168"/>
                  <a:gd name="csY4" fmla="*/ 2920652 h 3466789"/>
                  <a:gd name="csX5" fmla="*/ 708025 w 9932168"/>
                  <a:gd name="csY5" fmla="*/ 3466752 h 3466789"/>
                  <a:gd name="csX6" fmla="*/ 3635375 w 9932168"/>
                  <a:gd name="csY6" fmla="*/ 2717452 h 3466789"/>
                  <a:gd name="csX7" fmla="*/ 6403975 w 9932168"/>
                  <a:gd name="csY7" fmla="*/ 1536352 h 3466789"/>
                  <a:gd name="csX8" fmla="*/ 9807575 w 9932168"/>
                  <a:gd name="csY8" fmla="*/ 761652 h 3466789"/>
                  <a:gd name="csX9" fmla="*/ 9794875 w 9932168"/>
                  <a:gd name="csY9" fmla="*/ 507652 h 3466789"/>
                  <a:gd name="csX10" fmla="*/ 6276975 w 9932168"/>
                  <a:gd name="csY10" fmla="*/ 774352 h 3466789"/>
                  <a:gd name="csX11" fmla="*/ 2835274 w 9932168"/>
                  <a:gd name="csY11" fmla="*/ 37752 h 3466789"/>
                  <a:gd name="csX12" fmla="*/ 3174 w 9932168"/>
                  <a:gd name="csY12" fmla="*/ 88552 h 3466789"/>
                  <a:gd name="csX0" fmla="*/ 0 w 10375232"/>
                  <a:gd name="csY0" fmla="*/ 85377 h 3466789"/>
                  <a:gd name="csX1" fmla="*/ 2974975 w 10375232"/>
                  <a:gd name="csY1" fmla="*/ 964852 h 3466789"/>
                  <a:gd name="csX2" fmla="*/ 574675 w 10375232"/>
                  <a:gd name="csY2" fmla="*/ 2615852 h 3466789"/>
                  <a:gd name="csX3" fmla="*/ 574675 w 10375232"/>
                  <a:gd name="csY3" fmla="*/ 2615852 h 3466789"/>
                  <a:gd name="csX4" fmla="*/ 1079500 w 10375232"/>
                  <a:gd name="csY4" fmla="*/ 2920652 h 3466789"/>
                  <a:gd name="csX5" fmla="*/ 708025 w 10375232"/>
                  <a:gd name="csY5" fmla="*/ 3466752 h 3466789"/>
                  <a:gd name="csX6" fmla="*/ 3635375 w 10375232"/>
                  <a:gd name="csY6" fmla="*/ 2717452 h 3466789"/>
                  <a:gd name="csX7" fmla="*/ 6403975 w 10375232"/>
                  <a:gd name="csY7" fmla="*/ 1536352 h 3466789"/>
                  <a:gd name="csX8" fmla="*/ 9807575 w 10375232"/>
                  <a:gd name="csY8" fmla="*/ 761652 h 3466789"/>
                  <a:gd name="csX9" fmla="*/ 9794875 w 10375232"/>
                  <a:gd name="csY9" fmla="*/ 507652 h 3466789"/>
                  <a:gd name="csX10" fmla="*/ 6276975 w 10375232"/>
                  <a:gd name="csY10" fmla="*/ 774352 h 3466789"/>
                  <a:gd name="csX11" fmla="*/ 2835274 w 10375232"/>
                  <a:gd name="csY11" fmla="*/ 37752 h 3466789"/>
                  <a:gd name="csX12" fmla="*/ 3174 w 10375232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85377 h 3466789"/>
                  <a:gd name="csX1" fmla="*/ 2974975 w 9951873"/>
                  <a:gd name="csY1" fmla="*/ 964852 h 3466789"/>
                  <a:gd name="csX2" fmla="*/ 574675 w 9951873"/>
                  <a:gd name="csY2" fmla="*/ 2615852 h 3466789"/>
                  <a:gd name="csX3" fmla="*/ 574675 w 9951873"/>
                  <a:gd name="csY3" fmla="*/ 2615852 h 3466789"/>
                  <a:gd name="csX4" fmla="*/ 1079500 w 9951873"/>
                  <a:gd name="csY4" fmla="*/ 2920652 h 3466789"/>
                  <a:gd name="csX5" fmla="*/ 708025 w 9951873"/>
                  <a:gd name="csY5" fmla="*/ 3466752 h 3466789"/>
                  <a:gd name="csX6" fmla="*/ 3635375 w 9951873"/>
                  <a:gd name="csY6" fmla="*/ 2717452 h 3466789"/>
                  <a:gd name="csX7" fmla="*/ 6403975 w 9951873"/>
                  <a:gd name="csY7" fmla="*/ 1536352 h 3466789"/>
                  <a:gd name="csX8" fmla="*/ 9807575 w 9951873"/>
                  <a:gd name="csY8" fmla="*/ 761652 h 3466789"/>
                  <a:gd name="csX9" fmla="*/ 9794875 w 9951873"/>
                  <a:gd name="csY9" fmla="*/ 507652 h 3466789"/>
                  <a:gd name="csX10" fmla="*/ 6276975 w 9951873"/>
                  <a:gd name="csY10" fmla="*/ 774352 h 3466789"/>
                  <a:gd name="csX11" fmla="*/ 2835274 w 9951873"/>
                  <a:gd name="csY11" fmla="*/ 37752 h 3466789"/>
                  <a:gd name="csX12" fmla="*/ 3174 w 9951873"/>
                  <a:gd name="csY12" fmla="*/ 88552 h 3466789"/>
                  <a:gd name="csX0" fmla="*/ 0 w 9951873"/>
                  <a:gd name="csY0" fmla="*/ 0 h 3381412"/>
                  <a:gd name="csX1" fmla="*/ 2974975 w 9951873"/>
                  <a:gd name="csY1" fmla="*/ 879475 h 3381412"/>
                  <a:gd name="csX2" fmla="*/ 574675 w 9951873"/>
                  <a:gd name="csY2" fmla="*/ 2530475 h 3381412"/>
                  <a:gd name="csX3" fmla="*/ 574675 w 9951873"/>
                  <a:gd name="csY3" fmla="*/ 2530475 h 3381412"/>
                  <a:gd name="csX4" fmla="*/ 1079500 w 9951873"/>
                  <a:gd name="csY4" fmla="*/ 2835275 h 3381412"/>
                  <a:gd name="csX5" fmla="*/ 708025 w 9951873"/>
                  <a:gd name="csY5" fmla="*/ 3381375 h 3381412"/>
                  <a:gd name="csX6" fmla="*/ 3635375 w 9951873"/>
                  <a:gd name="csY6" fmla="*/ 2632075 h 3381412"/>
                  <a:gd name="csX7" fmla="*/ 6403975 w 9951873"/>
                  <a:gd name="csY7" fmla="*/ 1450975 h 3381412"/>
                  <a:gd name="csX8" fmla="*/ 9807575 w 9951873"/>
                  <a:gd name="csY8" fmla="*/ 676275 h 3381412"/>
                  <a:gd name="csX9" fmla="*/ 9794875 w 9951873"/>
                  <a:gd name="csY9" fmla="*/ 422275 h 3381412"/>
                  <a:gd name="csX10" fmla="*/ 6276975 w 9951873"/>
                  <a:gd name="csY10" fmla="*/ 688975 h 3381412"/>
                  <a:gd name="csX11" fmla="*/ 3174 w 9951873"/>
                  <a:gd name="csY11" fmla="*/ 3175 h 3381412"/>
                  <a:gd name="csX0" fmla="*/ 0 w 9951873"/>
                  <a:gd name="csY0" fmla="*/ 0 h 3381412"/>
                  <a:gd name="csX1" fmla="*/ 574675 w 9951873"/>
                  <a:gd name="csY1" fmla="*/ 2530475 h 3381412"/>
                  <a:gd name="csX2" fmla="*/ 574675 w 9951873"/>
                  <a:gd name="csY2" fmla="*/ 2530475 h 3381412"/>
                  <a:gd name="csX3" fmla="*/ 1079500 w 9951873"/>
                  <a:gd name="csY3" fmla="*/ 2835275 h 3381412"/>
                  <a:gd name="csX4" fmla="*/ 708025 w 9951873"/>
                  <a:gd name="csY4" fmla="*/ 3381375 h 3381412"/>
                  <a:gd name="csX5" fmla="*/ 3635375 w 9951873"/>
                  <a:gd name="csY5" fmla="*/ 2632075 h 3381412"/>
                  <a:gd name="csX6" fmla="*/ 6403975 w 9951873"/>
                  <a:gd name="csY6" fmla="*/ 1450975 h 3381412"/>
                  <a:gd name="csX7" fmla="*/ 9807575 w 9951873"/>
                  <a:gd name="csY7" fmla="*/ 676275 h 3381412"/>
                  <a:gd name="csX8" fmla="*/ 9794875 w 9951873"/>
                  <a:gd name="csY8" fmla="*/ 422275 h 3381412"/>
                  <a:gd name="csX9" fmla="*/ 6276975 w 9951873"/>
                  <a:gd name="csY9" fmla="*/ 688975 h 3381412"/>
                  <a:gd name="csX10" fmla="*/ 3174 w 9951873"/>
                  <a:gd name="csY10" fmla="*/ 3175 h 3381412"/>
                  <a:gd name="csX0" fmla="*/ 0 w 9951873"/>
                  <a:gd name="csY0" fmla="*/ 0 h 3423736"/>
                  <a:gd name="csX1" fmla="*/ 574675 w 9951873"/>
                  <a:gd name="csY1" fmla="*/ 2530475 h 3423736"/>
                  <a:gd name="csX2" fmla="*/ 574675 w 9951873"/>
                  <a:gd name="csY2" fmla="*/ 2530475 h 3423736"/>
                  <a:gd name="csX3" fmla="*/ 1079500 w 9951873"/>
                  <a:gd name="csY3" fmla="*/ 2835275 h 3423736"/>
                  <a:gd name="csX4" fmla="*/ 708025 w 9951873"/>
                  <a:gd name="csY4" fmla="*/ 3381375 h 3423736"/>
                  <a:gd name="csX5" fmla="*/ 6403975 w 9951873"/>
                  <a:gd name="csY5" fmla="*/ 1450975 h 3423736"/>
                  <a:gd name="csX6" fmla="*/ 9807575 w 9951873"/>
                  <a:gd name="csY6" fmla="*/ 676275 h 3423736"/>
                  <a:gd name="csX7" fmla="*/ 9794875 w 9951873"/>
                  <a:gd name="csY7" fmla="*/ 422275 h 3423736"/>
                  <a:gd name="csX8" fmla="*/ 6276975 w 9951873"/>
                  <a:gd name="csY8" fmla="*/ 688975 h 3423736"/>
                  <a:gd name="csX9" fmla="*/ 3174 w 9951873"/>
                  <a:gd name="csY9" fmla="*/ 3175 h 3423736"/>
                  <a:gd name="csX0" fmla="*/ 0 w 9951873"/>
                  <a:gd name="csY0" fmla="*/ 0 h 2881877"/>
                  <a:gd name="csX1" fmla="*/ 574675 w 9951873"/>
                  <a:gd name="csY1" fmla="*/ 2530475 h 2881877"/>
                  <a:gd name="csX2" fmla="*/ 574675 w 9951873"/>
                  <a:gd name="csY2" fmla="*/ 2530475 h 2881877"/>
                  <a:gd name="csX3" fmla="*/ 1079500 w 9951873"/>
                  <a:gd name="csY3" fmla="*/ 2835275 h 2881877"/>
                  <a:gd name="csX4" fmla="*/ 6403975 w 9951873"/>
                  <a:gd name="csY4" fmla="*/ 1450975 h 2881877"/>
                  <a:gd name="csX5" fmla="*/ 9807575 w 9951873"/>
                  <a:gd name="csY5" fmla="*/ 676275 h 2881877"/>
                  <a:gd name="csX6" fmla="*/ 9794875 w 9951873"/>
                  <a:gd name="csY6" fmla="*/ 422275 h 2881877"/>
                  <a:gd name="csX7" fmla="*/ 6276975 w 9951873"/>
                  <a:gd name="csY7" fmla="*/ 688975 h 2881877"/>
                  <a:gd name="csX8" fmla="*/ 3174 w 9951873"/>
                  <a:gd name="csY8" fmla="*/ 3175 h 2881877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574675 w 9951873"/>
                  <a:gd name="csY2" fmla="*/ 2530475 h 2530475"/>
                  <a:gd name="csX3" fmla="*/ 6403975 w 9951873"/>
                  <a:gd name="csY3" fmla="*/ 1450975 h 2530475"/>
                  <a:gd name="csX4" fmla="*/ 9807575 w 9951873"/>
                  <a:gd name="csY4" fmla="*/ 676275 h 2530475"/>
                  <a:gd name="csX5" fmla="*/ 9794875 w 9951873"/>
                  <a:gd name="csY5" fmla="*/ 422275 h 2530475"/>
                  <a:gd name="csX6" fmla="*/ 6276975 w 9951873"/>
                  <a:gd name="csY6" fmla="*/ 688975 h 2530475"/>
                  <a:gd name="csX7" fmla="*/ 3174 w 9951873"/>
                  <a:gd name="csY7" fmla="*/ 3175 h 2530475"/>
                  <a:gd name="csX0" fmla="*/ 0 w 9951873"/>
                  <a:gd name="csY0" fmla="*/ 0 h 2530475"/>
                  <a:gd name="csX1" fmla="*/ 574675 w 9951873"/>
                  <a:gd name="csY1" fmla="*/ 2530475 h 2530475"/>
                  <a:gd name="csX2" fmla="*/ 6403975 w 9951873"/>
                  <a:gd name="csY2" fmla="*/ 1450975 h 2530475"/>
                  <a:gd name="csX3" fmla="*/ 9807575 w 9951873"/>
                  <a:gd name="csY3" fmla="*/ 676275 h 2530475"/>
                  <a:gd name="csX4" fmla="*/ 9794875 w 9951873"/>
                  <a:gd name="csY4" fmla="*/ 422275 h 2530475"/>
                  <a:gd name="csX5" fmla="*/ 6276975 w 9951873"/>
                  <a:gd name="csY5" fmla="*/ 688975 h 2530475"/>
                  <a:gd name="csX6" fmla="*/ 3174 w 9951873"/>
                  <a:gd name="csY6" fmla="*/ 3175 h 25304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5" fmla="*/ 3174 w 9951873"/>
                  <a:gd name="csY5" fmla="*/ 3175 h 1450975"/>
                  <a:gd name="csX0" fmla="*/ 0 w 9951873"/>
                  <a:gd name="csY0" fmla="*/ 0 h 1450975"/>
                  <a:gd name="csX1" fmla="*/ 6403975 w 9951873"/>
                  <a:gd name="csY1" fmla="*/ 1450975 h 1450975"/>
                  <a:gd name="csX2" fmla="*/ 9807575 w 9951873"/>
                  <a:gd name="csY2" fmla="*/ 676275 h 1450975"/>
                  <a:gd name="csX3" fmla="*/ 9794875 w 9951873"/>
                  <a:gd name="csY3" fmla="*/ 422275 h 1450975"/>
                  <a:gd name="csX4" fmla="*/ 6276975 w 9951873"/>
                  <a:gd name="csY4" fmla="*/ 688975 h 1450975"/>
                  <a:gd name="csX0" fmla="*/ 127000 w 3674898"/>
                  <a:gd name="csY0" fmla="*/ 1029019 h 1029019"/>
                  <a:gd name="csX1" fmla="*/ 3530600 w 3674898"/>
                  <a:gd name="csY1" fmla="*/ 254319 h 1029019"/>
                  <a:gd name="csX2" fmla="*/ 3517900 w 3674898"/>
                  <a:gd name="csY2" fmla="*/ 319 h 1029019"/>
                  <a:gd name="csX3" fmla="*/ 0 w 3674898"/>
                  <a:gd name="csY3" fmla="*/ 267019 h 1029019"/>
                  <a:gd name="csX0" fmla="*/ 1750646 w 3674898"/>
                  <a:gd name="csY0" fmla="*/ 501481 h 501481"/>
                  <a:gd name="csX1" fmla="*/ 3530600 w 3674898"/>
                  <a:gd name="csY1" fmla="*/ 254319 h 501481"/>
                  <a:gd name="csX2" fmla="*/ 3517900 w 3674898"/>
                  <a:gd name="csY2" fmla="*/ 319 h 501481"/>
                  <a:gd name="csX3" fmla="*/ 0 w 3674898"/>
                  <a:gd name="csY3" fmla="*/ 267019 h 501481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3874 h 503874"/>
                  <a:gd name="csX1" fmla="*/ 1895231 w 2068467"/>
                  <a:gd name="csY1" fmla="*/ 256712 h 503874"/>
                  <a:gd name="csX2" fmla="*/ 1882531 w 2068467"/>
                  <a:gd name="csY2" fmla="*/ 2712 h 503874"/>
                  <a:gd name="csX3" fmla="*/ 0 w 2068467"/>
                  <a:gd name="csY3" fmla="*/ 93566 h 503874"/>
                  <a:gd name="csX0" fmla="*/ 115277 w 2068467"/>
                  <a:gd name="csY0" fmla="*/ 505419 h 505419"/>
                  <a:gd name="csX1" fmla="*/ 1895231 w 2068467"/>
                  <a:gd name="csY1" fmla="*/ 258257 h 505419"/>
                  <a:gd name="csX2" fmla="*/ 1882531 w 2068467"/>
                  <a:gd name="csY2" fmla="*/ 4257 h 505419"/>
                  <a:gd name="csX3" fmla="*/ 0 w 2068467"/>
                  <a:gd name="csY3" fmla="*/ 95111 h 505419"/>
                  <a:gd name="csX0" fmla="*/ 115277 w 2068467"/>
                  <a:gd name="csY0" fmla="*/ 505419 h 505419"/>
                  <a:gd name="csX1" fmla="*/ 318401 w 2068467"/>
                  <a:gd name="csY1" fmla="*/ 374033 h 505419"/>
                  <a:gd name="csX2" fmla="*/ 1895231 w 2068467"/>
                  <a:gd name="csY2" fmla="*/ 258257 h 505419"/>
                  <a:gd name="csX3" fmla="*/ 1882531 w 2068467"/>
                  <a:gd name="csY3" fmla="*/ 4257 h 505419"/>
                  <a:gd name="csX4" fmla="*/ 0 w 2068467"/>
                  <a:gd name="csY4" fmla="*/ 95111 h 505419"/>
                  <a:gd name="csX0" fmla="*/ 115277 w 2068467"/>
                  <a:gd name="csY0" fmla="*/ 505419 h 534429"/>
                  <a:gd name="csX1" fmla="*/ 183585 w 2068467"/>
                  <a:gd name="csY1" fmla="*/ 520571 h 534429"/>
                  <a:gd name="csX2" fmla="*/ 1895231 w 2068467"/>
                  <a:gd name="csY2" fmla="*/ 258257 h 534429"/>
                  <a:gd name="csX3" fmla="*/ 1882531 w 2068467"/>
                  <a:gd name="csY3" fmla="*/ 4257 h 534429"/>
                  <a:gd name="csX4" fmla="*/ 0 w 2068467"/>
                  <a:gd name="csY4" fmla="*/ 95111 h 534429"/>
                  <a:gd name="csX0" fmla="*/ 6411 w 2076832"/>
                  <a:gd name="csY0" fmla="*/ 106834 h 523165"/>
                  <a:gd name="csX1" fmla="*/ 191950 w 2076832"/>
                  <a:gd name="csY1" fmla="*/ 520571 h 523165"/>
                  <a:gd name="csX2" fmla="*/ 1903596 w 2076832"/>
                  <a:gd name="csY2" fmla="*/ 258257 h 523165"/>
                  <a:gd name="csX3" fmla="*/ 1890896 w 2076832"/>
                  <a:gd name="csY3" fmla="*/ 4257 h 523165"/>
                  <a:gd name="csX4" fmla="*/ 8365 w 2076832"/>
                  <a:gd name="csY4" fmla="*/ 95111 h 523165"/>
                  <a:gd name="csX0" fmla="*/ 6411 w 2076423"/>
                  <a:gd name="csY0" fmla="*/ 105668 h 521999"/>
                  <a:gd name="csX1" fmla="*/ 191950 w 2076423"/>
                  <a:gd name="csY1" fmla="*/ 519405 h 521999"/>
                  <a:gd name="csX2" fmla="*/ 1903596 w 2076423"/>
                  <a:gd name="csY2" fmla="*/ 257091 h 521999"/>
                  <a:gd name="csX3" fmla="*/ 1890896 w 2076423"/>
                  <a:gd name="csY3" fmla="*/ 3091 h 521999"/>
                  <a:gd name="csX4" fmla="*/ 14226 w 2076423"/>
                  <a:gd name="csY4" fmla="*/ 111529 h 521999"/>
                  <a:gd name="csX0" fmla="*/ 6411 w 2076423"/>
                  <a:gd name="csY0" fmla="*/ 106245 h 522576"/>
                  <a:gd name="csX1" fmla="*/ 191950 w 2076423"/>
                  <a:gd name="csY1" fmla="*/ 519982 h 522576"/>
                  <a:gd name="csX2" fmla="*/ 1903596 w 2076423"/>
                  <a:gd name="csY2" fmla="*/ 257668 h 522576"/>
                  <a:gd name="csX3" fmla="*/ 1890896 w 2076423"/>
                  <a:gd name="csY3" fmla="*/ 3668 h 522576"/>
                  <a:gd name="csX4" fmla="*/ 14226 w 2076423"/>
                  <a:gd name="csY4" fmla="*/ 112106 h 5225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</a:cxnLst>
                <a:rect l="l" t="t" r="r" b="b"/>
                <a:pathLst>
                  <a:path w="2076423" h="522576">
                    <a:moveTo>
                      <a:pt x="6411" y="106245"/>
                    </a:moveTo>
                    <a:cubicBezTo>
                      <a:pt x="40265" y="98024"/>
                      <a:pt x="-104709" y="561176"/>
                      <a:pt x="191950" y="519982"/>
                    </a:cubicBezTo>
                    <a:cubicBezTo>
                      <a:pt x="488609" y="478788"/>
                      <a:pt x="1642908" y="332974"/>
                      <a:pt x="1903596" y="257668"/>
                    </a:cubicBezTo>
                    <a:cubicBezTo>
                      <a:pt x="2057054" y="189670"/>
                      <a:pt x="2205791" y="27928"/>
                      <a:pt x="1890896" y="3668"/>
                    </a:cubicBezTo>
                    <a:cubicBezTo>
                      <a:pt x="1576001" y="-20592"/>
                      <a:pt x="725915" y="82310"/>
                      <a:pt x="14226" y="112106"/>
                    </a:cubicBezTo>
                  </a:path>
                </a:pathLst>
              </a:custGeom>
              <a:solidFill>
                <a:schemeClr val="accent2">
                  <a:lumMod val="75000"/>
                  <a:alpha val="50000"/>
                </a:schemeClr>
              </a:solidFill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C4FAB3F2-A31A-94EF-2168-4B845F60E444}"/>
                  </a:ext>
                </a:extLst>
              </p:cNvPr>
              <p:cNvSpPr/>
              <p:nvPr/>
            </p:nvSpPr>
            <p:spPr>
              <a:xfrm>
                <a:off x="16036918" y="418248"/>
                <a:ext cx="2438843" cy="1321164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2209800 w 2649416"/>
                  <a:gd name="csY14" fmla="*/ 1459523 h 1793631"/>
                  <a:gd name="csX15" fmla="*/ 1905000 w 2649416"/>
                  <a:gd name="csY15" fmla="*/ 902677 h 1793631"/>
                  <a:gd name="csX16" fmla="*/ 2004646 w 2649416"/>
                  <a:gd name="csY16" fmla="*/ 1008184 h 1793631"/>
                  <a:gd name="csX17" fmla="*/ 2268416 w 2649416"/>
                  <a:gd name="csY17" fmla="*/ 1189892 h 1793631"/>
                  <a:gd name="csX18" fmla="*/ 2514600 w 2649416"/>
                  <a:gd name="csY18" fmla="*/ 1312984 h 1793631"/>
                  <a:gd name="csX19" fmla="*/ 2450123 w 2649416"/>
                  <a:gd name="csY19" fmla="*/ 1049215 h 1793631"/>
                  <a:gd name="csX20" fmla="*/ 2391508 w 2649416"/>
                  <a:gd name="csY20" fmla="*/ 750277 h 1793631"/>
                  <a:gd name="csX21" fmla="*/ 2649416 w 2649416"/>
                  <a:gd name="csY21" fmla="*/ 973015 h 1793631"/>
                  <a:gd name="csX22" fmla="*/ 2643554 w 2649416"/>
                  <a:gd name="csY22" fmla="*/ 931984 h 1793631"/>
                  <a:gd name="csX23" fmla="*/ 2479431 w 2649416"/>
                  <a:gd name="csY23" fmla="*/ 597877 h 1793631"/>
                  <a:gd name="csX24" fmla="*/ 2250831 w 2649416"/>
                  <a:gd name="csY24" fmla="*/ 316523 h 1793631"/>
                  <a:gd name="csX25" fmla="*/ 2198077 w 2649416"/>
                  <a:gd name="csY25" fmla="*/ 240323 h 1793631"/>
                  <a:gd name="csX26" fmla="*/ 2198077 w 2649416"/>
                  <a:gd name="csY26" fmla="*/ 234461 h 1793631"/>
                  <a:gd name="csX27" fmla="*/ 2057400 w 2649416"/>
                  <a:gd name="csY27" fmla="*/ 0 h 1793631"/>
                  <a:gd name="csX28" fmla="*/ 1946031 w 2649416"/>
                  <a:gd name="csY28" fmla="*/ 128954 h 1793631"/>
                  <a:gd name="csX29" fmla="*/ 1406770 w 2649416"/>
                  <a:gd name="csY29" fmla="*/ 187569 h 1793631"/>
                  <a:gd name="csX30" fmla="*/ 996462 w 2649416"/>
                  <a:gd name="csY30" fmla="*/ 234461 h 1793631"/>
                  <a:gd name="csX31" fmla="*/ 93785 w 2649416"/>
                  <a:gd name="csY31" fmla="*/ 298938 h 1793631"/>
                  <a:gd name="csX32" fmla="*/ 0 w 2649416"/>
                  <a:gd name="csY32" fmla="*/ 369277 h 1793631"/>
                  <a:gd name="csX33" fmla="*/ 29308 w 2649416"/>
                  <a:gd name="csY33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957754 w 2649416"/>
                  <a:gd name="csY14" fmla="*/ 1377298 h 1793631"/>
                  <a:gd name="csX15" fmla="*/ 2209800 w 2649416"/>
                  <a:gd name="csY15" fmla="*/ 1459523 h 1793631"/>
                  <a:gd name="csX16" fmla="*/ 1905000 w 2649416"/>
                  <a:gd name="csY16" fmla="*/ 902677 h 1793631"/>
                  <a:gd name="csX17" fmla="*/ 2004646 w 2649416"/>
                  <a:gd name="csY17" fmla="*/ 1008184 h 1793631"/>
                  <a:gd name="csX18" fmla="*/ 2268416 w 2649416"/>
                  <a:gd name="csY18" fmla="*/ 1189892 h 1793631"/>
                  <a:gd name="csX19" fmla="*/ 2514600 w 2649416"/>
                  <a:gd name="csY19" fmla="*/ 1312984 h 1793631"/>
                  <a:gd name="csX20" fmla="*/ 2450123 w 2649416"/>
                  <a:gd name="csY20" fmla="*/ 1049215 h 1793631"/>
                  <a:gd name="csX21" fmla="*/ 2391508 w 2649416"/>
                  <a:gd name="csY21" fmla="*/ 750277 h 1793631"/>
                  <a:gd name="csX22" fmla="*/ 2649416 w 2649416"/>
                  <a:gd name="csY22" fmla="*/ 973015 h 1793631"/>
                  <a:gd name="csX23" fmla="*/ 2643554 w 2649416"/>
                  <a:gd name="csY23" fmla="*/ 931984 h 1793631"/>
                  <a:gd name="csX24" fmla="*/ 2479431 w 2649416"/>
                  <a:gd name="csY24" fmla="*/ 597877 h 1793631"/>
                  <a:gd name="csX25" fmla="*/ 2250831 w 2649416"/>
                  <a:gd name="csY25" fmla="*/ 316523 h 1793631"/>
                  <a:gd name="csX26" fmla="*/ 2198077 w 2649416"/>
                  <a:gd name="csY26" fmla="*/ 240323 h 1793631"/>
                  <a:gd name="csX27" fmla="*/ 2198077 w 2649416"/>
                  <a:gd name="csY27" fmla="*/ 234461 h 1793631"/>
                  <a:gd name="csX28" fmla="*/ 2057400 w 2649416"/>
                  <a:gd name="csY28" fmla="*/ 0 h 1793631"/>
                  <a:gd name="csX29" fmla="*/ 1946031 w 2649416"/>
                  <a:gd name="csY29" fmla="*/ 128954 h 1793631"/>
                  <a:gd name="csX30" fmla="*/ 1406770 w 2649416"/>
                  <a:gd name="csY30" fmla="*/ 187569 h 1793631"/>
                  <a:gd name="csX31" fmla="*/ 996462 w 2649416"/>
                  <a:gd name="csY31" fmla="*/ 234461 h 1793631"/>
                  <a:gd name="csX32" fmla="*/ 93785 w 2649416"/>
                  <a:gd name="csY32" fmla="*/ 298938 h 1793631"/>
                  <a:gd name="csX33" fmla="*/ 0 w 2649416"/>
                  <a:gd name="csY33" fmla="*/ 369277 h 1793631"/>
                  <a:gd name="csX34" fmla="*/ 29308 w 2649416"/>
                  <a:gd name="csY34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647093 w 2649416"/>
                  <a:gd name="csY14" fmla="*/ 1264404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957754 w 2649416"/>
                  <a:gd name="csY15" fmla="*/ 1377298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2209800 w 2649416"/>
                  <a:gd name="csY16" fmla="*/ 1459523 h 1793631"/>
                  <a:gd name="csX17" fmla="*/ 1905000 w 2649416"/>
                  <a:gd name="csY17" fmla="*/ 902677 h 1793631"/>
                  <a:gd name="csX18" fmla="*/ 2004646 w 2649416"/>
                  <a:gd name="csY18" fmla="*/ 1008184 h 1793631"/>
                  <a:gd name="csX19" fmla="*/ 2268416 w 2649416"/>
                  <a:gd name="csY19" fmla="*/ 1189892 h 1793631"/>
                  <a:gd name="csX20" fmla="*/ 2514600 w 2649416"/>
                  <a:gd name="csY20" fmla="*/ 1312984 h 1793631"/>
                  <a:gd name="csX21" fmla="*/ 2450123 w 2649416"/>
                  <a:gd name="csY21" fmla="*/ 1049215 h 1793631"/>
                  <a:gd name="csX22" fmla="*/ 2391508 w 2649416"/>
                  <a:gd name="csY22" fmla="*/ 750277 h 1793631"/>
                  <a:gd name="csX23" fmla="*/ 2649416 w 2649416"/>
                  <a:gd name="csY23" fmla="*/ 973015 h 1793631"/>
                  <a:gd name="csX24" fmla="*/ 2643554 w 2649416"/>
                  <a:gd name="csY24" fmla="*/ 931984 h 1793631"/>
                  <a:gd name="csX25" fmla="*/ 2479431 w 2649416"/>
                  <a:gd name="csY25" fmla="*/ 597877 h 1793631"/>
                  <a:gd name="csX26" fmla="*/ 2250831 w 2649416"/>
                  <a:gd name="csY26" fmla="*/ 316523 h 1793631"/>
                  <a:gd name="csX27" fmla="*/ 2198077 w 2649416"/>
                  <a:gd name="csY27" fmla="*/ 240323 h 1793631"/>
                  <a:gd name="csX28" fmla="*/ 2198077 w 2649416"/>
                  <a:gd name="csY28" fmla="*/ 234461 h 1793631"/>
                  <a:gd name="csX29" fmla="*/ 2057400 w 2649416"/>
                  <a:gd name="csY29" fmla="*/ 0 h 1793631"/>
                  <a:gd name="csX30" fmla="*/ 1946031 w 2649416"/>
                  <a:gd name="csY30" fmla="*/ 128954 h 1793631"/>
                  <a:gd name="csX31" fmla="*/ 1406770 w 2649416"/>
                  <a:gd name="csY31" fmla="*/ 187569 h 1793631"/>
                  <a:gd name="csX32" fmla="*/ 996462 w 2649416"/>
                  <a:gd name="csY32" fmla="*/ 234461 h 1793631"/>
                  <a:gd name="csX33" fmla="*/ 93785 w 2649416"/>
                  <a:gd name="csY33" fmla="*/ 298938 h 1793631"/>
                  <a:gd name="csX34" fmla="*/ 0 w 2649416"/>
                  <a:gd name="csY34" fmla="*/ 369277 h 1793631"/>
                  <a:gd name="csX35" fmla="*/ 29308 w 2649416"/>
                  <a:gd name="csY35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998785 w 2649416"/>
                  <a:gd name="csY16" fmla="*/ 1429981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682262 w 2649416"/>
                  <a:gd name="csY15" fmla="*/ 1369772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2450123 w 2649416"/>
                  <a:gd name="csY22" fmla="*/ 1049215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391508 w 2649416"/>
                  <a:gd name="csY23" fmla="*/ 750277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643554 w 2649416"/>
                  <a:gd name="csY25" fmla="*/ 931984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649416"/>
                  <a:gd name="csY0" fmla="*/ 545123 h 1793631"/>
                  <a:gd name="csX1" fmla="*/ 545123 w 2649416"/>
                  <a:gd name="csY1" fmla="*/ 1318846 h 1793631"/>
                  <a:gd name="csX2" fmla="*/ 955431 w 2649416"/>
                  <a:gd name="csY2" fmla="*/ 1793631 h 1793631"/>
                  <a:gd name="csX3" fmla="*/ 609600 w 2649416"/>
                  <a:gd name="csY3" fmla="*/ 1189141 h 1793631"/>
                  <a:gd name="csX4" fmla="*/ 973016 w 2649416"/>
                  <a:gd name="csY4" fmla="*/ 1576754 h 1793631"/>
                  <a:gd name="csX5" fmla="*/ 773723 w 2649416"/>
                  <a:gd name="csY5" fmla="*/ 1277816 h 1793631"/>
                  <a:gd name="csX6" fmla="*/ 937846 w 2649416"/>
                  <a:gd name="csY6" fmla="*/ 1318846 h 1793631"/>
                  <a:gd name="csX7" fmla="*/ 1107831 w 2649416"/>
                  <a:gd name="csY7" fmla="*/ 1506415 h 1793631"/>
                  <a:gd name="csX8" fmla="*/ 1324708 w 2649416"/>
                  <a:gd name="csY8" fmla="*/ 1588476 h 1793631"/>
                  <a:gd name="csX9" fmla="*/ 1184031 w 2649416"/>
                  <a:gd name="csY9" fmla="*/ 1395046 h 1793631"/>
                  <a:gd name="csX10" fmla="*/ 1101970 w 2649416"/>
                  <a:gd name="csY10" fmla="*/ 1213338 h 1793631"/>
                  <a:gd name="csX11" fmla="*/ 1441939 w 2649416"/>
                  <a:gd name="csY11" fmla="*/ 1535723 h 1793631"/>
                  <a:gd name="csX12" fmla="*/ 1049215 w 2649416"/>
                  <a:gd name="csY12" fmla="*/ 890954 h 1793631"/>
                  <a:gd name="csX13" fmla="*/ 1406769 w 2649416"/>
                  <a:gd name="csY13" fmla="*/ 1201615 h 1793631"/>
                  <a:gd name="csX14" fmla="*/ 1324708 w 2649416"/>
                  <a:gd name="csY14" fmla="*/ 624675 h 1793631"/>
                  <a:gd name="csX15" fmla="*/ 1781908 w 2649416"/>
                  <a:gd name="csY15" fmla="*/ 1264404 h 1793631"/>
                  <a:gd name="csX16" fmla="*/ 1606062 w 2649416"/>
                  <a:gd name="csY16" fmla="*/ 699938 h 1793631"/>
                  <a:gd name="csX17" fmla="*/ 2209800 w 2649416"/>
                  <a:gd name="csY17" fmla="*/ 1459523 h 1793631"/>
                  <a:gd name="csX18" fmla="*/ 1905000 w 2649416"/>
                  <a:gd name="csY18" fmla="*/ 902677 h 1793631"/>
                  <a:gd name="csX19" fmla="*/ 2004646 w 2649416"/>
                  <a:gd name="csY19" fmla="*/ 1008184 h 1793631"/>
                  <a:gd name="csX20" fmla="*/ 2268416 w 2649416"/>
                  <a:gd name="csY20" fmla="*/ 1189892 h 1793631"/>
                  <a:gd name="csX21" fmla="*/ 2514600 w 2649416"/>
                  <a:gd name="csY21" fmla="*/ 1312984 h 1793631"/>
                  <a:gd name="csX22" fmla="*/ 1963615 w 2649416"/>
                  <a:gd name="csY22" fmla="*/ 650326 h 1793631"/>
                  <a:gd name="csX23" fmla="*/ 2444262 w 2649416"/>
                  <a:gd name="csY23" fmla="*/ 1043800 h 1793631"/>
                  <a:gd name="csX24" fmla="*/ 2649416 w 2649416"/>
                  <a:gd name="csY24" fmla="*/ 973015 h 1793631"/>
                  <a:gd name="csX25" fmla="*/ 2215661 w 2649416"/>
                  <a:gd name="csY25" fmla="*/ 615883 h 1793631"/>
                  <a:gd name="csX26" fmla="*/ 2479431 w 2649416"/>
                  <a:gd name="csY26" fmla="*/ 597877 h 1793631"/>
                  <a:gd name="csX27" fmla="*/ 2250831 w 2649416"/>
                  <a:gd name="csY27" fmla="*/ 316523 h 1793631"/>
                  <a:gd name="csX28" fmla="*/ 2198077 w 2649416"/>
                  <a:gd name="csY28" fmla="*/ 240323 h 1793631"/>
                  <a:gd name="csX29" fmla="*/ 2198077 w 2649416"/>
                  <a:gd name="csY29" fmla="*/ 234461 h 1793631"/>
                  <a:gd name="csX30" fmla="*/ 2057400 w 2649416"/>
                  <a:gd name="csY30" fmla="*/ 0 h 1793631"/>
                  <a:gd name="csX31" fmla="*/ 1946031 w 2649416"/>
                  <a:gd name="csY31" fmla="*/ 128954 h 1793631"/>
                  <a:gd name="csX32" fmla="*/ 1406770 w 2649416"/>
                  <a:gd name="csY32" fmla="*/ 187569 h 1793631"/>
                  <a:gd name="csX33" fmla="*/ 996462 w 2649416"/>
                  <a:gd name="csY33" fmla="*/ 234461 h 1793631"/>
                  <a:gd name="csX34" fmla="*/ 93785 w 2649416"/>
                  <a:gd name="csY34" fmla="*/ 298938 h 1793631"/>
                  <a:gd name="csX35" fmla="*/ 0 w 2649416"/>
                  <a:gd name="csY35" fmla="*/ 369277 h 1793631"/>
                  <a:gd name="csX36" fmla="*/ 29308 w 2649416"/>
                  <a:gd name="csY36" fmla="*/ 369277 h 1793631"/>
                  <a:gd name="csX0" fmla="*/ 117231 w 2522275"/>
                  <a:gd name="csY0" fmla="*/ 545123 h 1793631"/>
                  <a:gd name="csX1" fmla="*/ 545123 w 2522275"/>
                  <a:gd name="csY1" fmla="*/ 1318846 h 1793631"/>
                  <a:gd name="csX2" fmla="*/ 955431 w 2522275"/>
                  <a:gd name="csY2" fmla="*/ 1793631 h 1793631"/>
                  <a:gd name="csX3" fmla="*/ 609600 w 2522275"/>
                  <a:gd name="csY3" fmla="*/ 1189141 h 1793631"/>
                  <a:gd name="csX4" fmla="*/ 973016 w 2522275"/>
                  <a:gd name="csY4" fmla="*/ 1576754 h 1793631"/>
                  <a:gd name="csX5" fmla="*/ 773723 w 2522275"/>
                  <a:gd name="csY5" fmla="*/ 1277816 h 1793631"/>
                  <a:gd name="csX6" fmla="*/ 937846 w 2522275"/>
                  <a:gd name="csY6" fmla="*/ 1318846 h 1793631"/>
                  <a:gd name="csX7" fmla="*/ 1107831 w 2522275"/>
                  <a:gd name="csY7" fmla="*/ 1506415 h 1793631"/>
                  <a:gd name="csX8" fmla="*/ 1324708 w 2522275"/>
                  <a:gd name="csY8" fmla="*/ 1588476 h 1793631"/>
                  <a:gd name="csX9" fmla="*/ 1184031 w 2522275"/>
                  <a:gd name="csY9" fmla="*/ 1395046 h 1793631"/>
                  <a:gd name="csX10" fmla="*/ 1101970 w 2522275"/>
                  <a:gd name="csY10" fmla="*/ 1213338 h 1793631"/>
                  <a:gd name="csX11" fmla="*/ 1441939 w 2522275"/>
                  <a:gd name="csY11" fmla="*/ 1535723 h 1793631"/>
                  <a:gd name="csX12" fmla="*/ 1049215 w 2522275"/>
                  <a:gd name="csY12" fmla="*/ 890954 h 1793631"/>
                  <a:gd name="csX13" fmla="*/ 1406769 w 2522275"/>
                  <a:gd name="csY13" fmla="*/ 1201615 h 1793631"/>
                  <a:gd name="csX14" fmla="*/ 1324708 w 2522275"/>
                  <a:gd name="csY14" fmla="*/ 624675 h 1793631"/>
                  <a:gd name="csX15" fmla="*/ 1781908 w 2522275"/>
                  <a:gd name="csY15" fmla="*/ 1264404 h 1793631"/>
                  <a:gd name="csX16" fmla="*/ 1606062 w 2522275"/>
                  <a:gd name="csY16" fmla="*/ 699938 h 1793631"/>
                  <a:gd name="csX17" fmla="*/ 2209800 w 2522275"/>
                  <a:gd name="csY17" fmla="*/ 1459523 h 1793631"/>
                  <a:gd name="csX18" fmla="*/ 1905000 w 2522275"/>
                  <a:gd name="csY18" fmla="*/ 902677 h 1793631"/>
                  <a:gd name="csX19" fmla="*/ 2004646 w 2522275"/>
                  <a:gd name="csY19" fmla="*/ 1008184 h 1793631"/>
                  <a:gd name="csX20" fmla="*/ 2268416 w 2522275"/>
                  <a:gd name="csY20" fmla="*/ 1189892 h 1793631"/>
                  <a:gd name="csX21" fmla="*/ 2514600 w 2522275"/>
                  <a:gd name="csY21" fmla="*/ 1312984 h 1793631"/>
                  <a:gd name="csX22" fmla="*/ 1963615 w 2522275"/>
                  <a:gd name="csY22" fmla="*/ 650326 h 1793631"/>
                  <a:gd name="csX23" fmla="*/ 2444262 w 2522275"/>
                  <a:gd name="csY23" fmla="*/ 1043800 h 1793631"/>
                  <a:gd name="csX24" fmla="*/ 2086709 w 2522275"/>
                  <a:gd name="csY24" fmla="*/ 491336 h 1793631"/>
                  <a:gd name="csX25" fmla="*/ 2215661 w 2522275"/>
                  <a:gd name="csY25" fmla="*/ 615883 h 1793631"/>
                  <a:gd name="csX26" fmla="*/ 2479431 w 2522275"/>
                  <a:gd name="csY26" fmla="*/ 597877 h 1793631"/>
                  <a:gd name="csX27" fmla="*/ 2250831 w 2522275"/>
                  <a:gd name="csY27" fmla="*/ 316523 h 1793631"/>
                  <a:gd name="csX28" fmla="*/ 2198077 w 2522275"/>
                  <a:gd name="csY28" fmla="*/ 240323 h 1793631"/>
                  <a:gd name="csX29" fmla="*/ 2198077 w 2522275"/>
                  <a:gd name="csY29" fmla="*/ 234461 h 1793631"/>
                  <a:gd name="csX30" fmla="*/ 2057400 w 2522275"/>
                  <a:gd name="csY30" fmla="*/ 0 h 1793631"/>
                  <a:gd name="csX31" fmla="*/ 1946031 w 2522275"/>
                  <a:gd name="csY31" fmla="*/ 128954 h 1793631"/>
                  <a:gd name="csX32" fmla="*/ 1406770 w 2522275"/>
                  <a:gd name="csY32" fmla="*/ 187569 h 1793631"/>
                  <a:gd name="csX33" fmla="*/ 996462 w 2522275"/>
                  <a:gd name="csY33" fmla="*/ 234461 h 1793631"/>
                  <a:gd name="csX34" fmla="*/ 93785 w 2522275"/>
                  <a:gd name="csY34" fmla="*/ 298938 h 1793631"/>
                  <a:gd name="csX35" fmla="*/ 0 w 2522275"/>
                  <a:gd name="csY35" fmla="*/ 369277 h 1793631"/>
                  <a:gd name="csX36" fmla="*/ 29308 w 2522275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479431 w 2526322"/>
                  <a:gd name="csY26" fmla="*/ 597877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322"/>
                  <a:gd name="csY0" fmla="*/ 545123 h 1793631"/>
                  <a:gd name="csX1" fmla="*/ 545123 w 2526322"/>
                  <a:gd name="csY1" fmla="*/ 1318846 h 1793631"/>
                  <a:gd name="csX2" fmla="*/ 955431 w 2526322"/>
                  <a:gd name="csY2" fmla="*/ 1793631 h 1793631"/>
                  <a:gd name="csX3" fmla="*/ 609600 w 2526322"/>
                  <a:gd name="csY3" fmla="*/ 1189141 h 1793631"/>
                  <a:gd name="csX4" fmla="*/ 973016 w 2526322"/>
                  <a:gd name="csY4" fmla="*/ 1576754 h 1793631"/>
                  <a:gd name="csX5" fmla="*/ 773723 w 2526322"/>
                  <a:gd name="csY5" fmla="*/ 1277816 h 1793631"/>
                  <a:gd name="csX6" fmla="*/ 937846 w 2526322"/>
                  <a:gd name="csY6" fmla="*/ 1318846 h 1793631"/>
                  <a:gd name="csX7" fmla="*/ 1107831 w 2526322"/>
                  <a:gd name="csY7" fmla="*/ 1506415 h 1793631"/>
                  <a:gd name="csX8" fmla="*/ 1324708 w 2526322"/>
                  <a:gd name="csY8" fmla="*/ 1588476 h 1793631"/>
                  <a:gd name="csX9" fmla="*/ 1184031 w 2526322"/>
                  <a:gd name="csY9" fmla="*/ 1395046 h 1793631"/>
                  <a:gd name="csX10" fmla="*/ 1101970 w 2526322"/>
                  <a:gd name="csY10" fmla="*/ 1213338 h 1793631"/>
                  <a:gd name="csX11" fmla="*/ 1441939 w 2526322"/>
                  <a:gd name="csY11" fmla="*/ 1535723 h 1793631"/>
                  <a:gd name="csX12" fmla="*/ 1049215 w 2526322"/>
                  <a:gd name="csY12" fmla="*/ 890954 h 1793631"/>
                  <a:gd name="csX13" fmla="*/ 1406769 w 2526322"/>
                  <a:gd name="csY13" fmla="*/ 1201615 h 1793631"/>
                  <a:gd name="csX14" fmla="*/ 1324708 w 2526322"/>
                  <a:gd name="csY14" fmla="*/ 624675 h 1793631"/>
                  <a:gd name="csX15" fmla="*/ 1781908 w 2526322"/>
                  <a:gd name="csY15" fmla="*/ 1264404 h 1793631"/>
                  <a:gd name="csX16" fmla="*/ 1606062 w 2526322"/>
                  <a:gd name="csY16" fmla="*/ 699938 h 1793631"/>
                  <a:gd name="csX17" fmla="*/ 2209800 w 2526322"/>
                  <a:gd name="csY17" fmla="*/ 1459523 h 1793631"/>
                  <a:gd name="csX18" fmla="*/ 1905000 w 2526322"/>
                  <a:gd name="csY18" fmla="*/ 902677 h 1793631"/>
                  <a:gd name="csX19" fmla="*/ 2004646 w 2526322"/>
                  <a:gd name="csY19" fmla="*/ 1008184 h 1793631"/>
                  <a:gd name="csX20" fmla="*/ 2268416 w 2526322"/>
                  <a:gd name="csY20" fmla="*/ 1189892 h 1793631"/>
                  <a:gd name="csX21" fmla="*/ 2514600 w 2526322"/>
                  <a:gd name="csY21" fmla="*/ 1312984 h 1793631"/>
                  <a:gd name="csX22" fmla="*/ 1963615 w 2526322"/>
                  <a:gd name="csY22" fmla="*/ 650326 h 1793631"/>
                  <a:gd name="csX23" fmla="*/ 2444262 w 2526322"/>
                  <a:gd name="csY23" fmla="*/ 1043800 h 1793631"/>
                  <a:gd name="csX24" fmla="*/ 2086709 w 2526322"/>
                  <a:gd name="csY24" fmla="*/ 491336 h 1793631"/>
                  <a:gd name="csX25" fmla="*/ 2526322 w 2526322"/>
                  <a:gd name="csY25" fmla="*/ 894353 h 1793631"/>
                  <a:gd name="csX26" fmla="*/ 2274277 w 2526322"/>
                  <a:gd name="csY26" fmla="*/ 500036 h 1793631"/>
                  <a:gd name="csX27" fmla="*/ 2250831 w 2526322"/>
                  <a:gd name="csY27" fmla="*/ 316523 h 1793631"/>
                  <a:gd name="csX28" fmla="*/ 2198077 w 2526322"/>
                  <a:gd name="csY28" fmla="*/ 240323 h 1793631"/>
                  <a:gd name="csX29" fmla="*/ 2198077 w 2526322"/>
                  <a:gd name="csY29" fmla="*/ 234461 h 1793631"/>
                  <a:gd name="csX30" fmla="*/ 2057400 w 2526322"/>
                  <a:gd name="csY30" fmla="*/ 0 h 1793631"/>
                  <a:gd name="csX31" fmla="*/ 1946031 w 2526322"/>
                  <a:gd name="csY31" fmla="*/ 128954 h 1793631"/>
                  <a:gd name="csX32" fmla="*/ 1406770 w 2526322"/>
                  <a:gd name="csY32" fmla="*/ 187569 h 1793631"/>
                  <a:gd name="csX33" fmla="*/ 996462 w 2526322"/>
                  <a:gd name="csY33" fmla="*/ 234461 h 1793631"/>
                  <a:gd name="csX34" fmla="*/ 93785 w 2526322"/>
                  <a:gd name="csY34" fmla="*/ 298938 h 1793631"/>
                  <a:gd name="csX35" fmla="*/ 0 w 2526322"/>
                  <a:gd name="csY35" fmla="*/ 369277 h 1793631"/>
                  <a:gd name="csX36" fmla="*/ 29308 w 2526322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9308 w 2526766"/>
                  <a:gd name="csY36" fmla="*/ 369277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36" fmla="*/ 205154 w 2526766"/>
                  <a:gd name="csY36" fmla="*/ 414436 h 1793631"/>
                  <a:gd name="csX0" fmla="*/ 117231 w 2526766"/>
                  <a:gd name="csY0" fmla="*/ 545123 h 1793631"/>
                  <a:gd name="csX1" fmla="*/ 545123 w 2526766"/>
                  <a:gd name="csY1" fmla="*/ 1318846 h 1793631"/>
                  <a:gd name="csX2" fmla="*/ 955431 w 2526766"/>
                  <a:gd name="csY2" fmla="*/ 1793631 h 1793631"/>
                  <a:gd name="csX3" fmla="*/ 609600 w 2526766"/>
                  <a:gd name="csY3" fmla="*/ 1189141 h 1793631"/>
                  <a:gd name="csX4" fmla="*/ 973016 w 2526766"/>
                  <a:gd name="csY4" fmla="*/ 1576754 h 1793631"/>
                  <a:gd name="csX5" fmla="*/ 773723 w 2526766"/>
                  <a:gd name="csY5" fmla="*/ 1277816 h 1793631"/>
                  <a:gd name="csX6" fmla="*/ 937846 w 2526766"/>
                  <a:gd name="csY6" fmla="*/ 1318846 h 1793631"/>
                  <a:gd name="csX7" fmla="*/ 1107831 w 2526766"/>
                  <a:gd name="csY7" fmla="*/ 1506415 h 1793631"/>
                  <a:gd name="csX8" fmla="*/ 1324708 w 2526766"/>
                  <a:gd name="csY8" fmla="*/ 1588476 h 1793631"/>
                  <a:gd name="csX9" fmla="*/ 1184031 w 2526766"/>
                  <a:gd name="csY9" fmla="*/ 1395046 h 1793631"/>
                  <a:gd name="csX10" fmla="*/ 1101970 w 2526766"/>
                  <a:gd name="csY10" fmla="*/ 1213338 h 1793631"/>
                  <a:gd name="csX11" fmla="*/ 1441939 w 2526766"/>
                  <a:gd name="csY11" fmla="*/ 1535723 h 1793631"/>
                  <a:gd name="csX12" fmla="*/ 1049215 w 2526766"/>
                  <a:gd name="csY12" fmla="*/ 890954 h 1793631"/>
                  <a:gd name="csX13" fmla="*/ 1406769 w 2526766"/>
                  <a:gd name="csY13" fmla="*/ 1201615 h 1793631"/>
                  <a:gd name="csX14" fmla="*/ 1324708 w 2526766"/>
                  <a:gd name="csY14" fmla="*/ 624675 h 1793631"/>
                  <a:gd name="csX15" fmla="*/ 1781908 w 2526766"/>
                  <a:gd name="csY15" fmla="*/ 1264404 h 1793631"/>
                  <a:gd name="csX16" fmla="*/ 1606062 w 2526766"/>
                  <a:gd name="csY16" fmla="*/ 699938 h 1793631"/>
                  <a:gd name="csX17" fmla="*/ 2209800 w 2526766"/>
                  <a:gd name="csY17" fmla="*/ 1459523 h 1793631"/>
                  <a:gd name="csX18" fmla="*/ 1905000 w 2526766"/>
                  <a:gd name="csY18" fmla="*/ 902677 h 1793631"/>
                  <a:gd name="csX19" fmla="*/ 2004646 w 2526766"/>
                  <a:gd name="csY19" fmla="*/ 1008184 h 1793631"/>
                  <a:gd name="csX20" fmla="*/ 2268416 w 2526766"/>
                  <a:gd name="csY20" fmla="*/ 1189892 h 1793631"/>
                  <a:gd name="csX21" fmla="*/ 2514600 w 2526766"/>
                  <a:gd name="csY21" fmla="*/ 1312984 h 1793631"/>
                  <a:gd name="csX22" fmla="*/ 1963615 w 2526766"/>
                  <a:gd name="csY22" fmla="*/ 650326 h 1793631"/>
                  <a:gd name="csX23" fmla="*/ 2444262 w 2526766"/>
                  <a:gd name="csY23" fmla="*/ 1043800 h 1793631"/>
                  <a:gd name="csX24" fmla="*/ 2086709 w 2526766"/>
                  <a:gd name="csY24" fmla="*/ 491336 h 1793631"/>
                  <a:gd name="csX25" fmla="*/ 2526322 w 2526766"/>
                  <a:gd name="csY25" fmla="*/ 894353 h 1793631"/>
                  <a:gd name="csX26" fmla="*/ 2274277 w 2526766"/>
                  <a:gd name="csY26" fmla="*/ 500036 h 1793631"/>
                  <a:gd name="csX27" fmla="*/ 2526324 w 2526766"/>
                  <a:gd name="csY27" fmla="*/ 632625 h 1793631"/>
                  <a:gd name="csX28" fmla="*/ 2198077 w 2526766"/>
                  <a:gd name="csY28" fmla="*/ 240323 h 1793631"/>
                  <a:gd name="csX29" fmla="*/ 2198077 w 2526766"/>
                  <a:gd name="csY29" fmla="*/ 234461 h 1793631"/>
                  <a:gd name="csX30" fmla="*/ 2057400 w 2526766"/>
                  <a:gd name="csY30" fmla="*/ 0 h 1793631"/>
                  <a:gd name="csX31" fmla="*/ 1946031 w 2526766"/>
                  <a:gd name="csY31" fmla="*/ 128954 h 1793631"/>
                  <a:gd name="csX32" fmla="*/ 1406770 w 2526766"/>
                  <a:gd name="csY32" fmla="*/ 187569 h 1793631"/>
                  <a:gd name="csX33" fmla="*/ 996462 w 2526766"/>
                  <a:gd name="csY33" fmla="*/ 234461 h 1793631"/>
                  <a:gd name="csX34" fmla="*/ 93785 w 2526766"/>
                  <a:gd name="csY34" fmla="*/ 298938 h 1793631"/>
                  <a:gd name="csX35" fmla="*/ 0 w 2526766"/>
                  <a:gd name="csY35" fmla="*/ 369277 h 1793631"/>
                  <a:gd name="csX0" fmla="*/ 64477 w 2474012"/>
                  <a:gd name="csY0" fmla="*/ 545123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64124 w 2474012"/>
                  <a:gd name="csY0" fmla="*/ 778436 h 1793631"/>
                  <a:gd name="csX1" fmla="*/ 492369 w 2474012"/>
                  <a:gd name="csY1" fmla="*/ 1318846 h 1793631"/>
                  <a:gd name="csX2" fmla="*/ 902677 w 2474012"/>
                  <a:gd name="csY2" fmla="*/ 1793631 h 1793631"/>
                  <a:gd name="csX3" fmla="*/ 556846 w 2474012"/>
                  <a:gd name="csY3" fmla="*/ 1189141 h 1793631"/>
                  <a:gd name="csX4" fmla="*/ 920262 w 2474012"/>
                  <a:gd name="csY4" fmla="*/ 1576754 h 1793631"/>
                  <a:gd name="csX5" fmla="*/ 720969 w 2474012"/>
                  <a:gd name="csY5" fmla="*/ 1277816 h 1793631"/>
                  <a:gd name="csX6" fmla="*/ 885092 w 2474012"/>
                  <a:gd name="csY6" fmla="*/ 1318846 h 1793631"/>
                  <a:gd name="csX7" fmla="*/ 1055077 w 2474012"/>
                  <a:gd name="csY7" fmla="*/ 1506415 h 1793631"/>
                  <a:gd name="csX8" fmla="*/ 1271954 w 2474012"/>
                  <a:gd name="csY8" fmla="*/ 1588476 h 1793631"/>
                  <a:gd name="csX9" fmla="*/ 1131277 w 2474012"/>
                  <a:gd name="csY9" fmla="*/ 1395046 h 1793631"/>
                  <a:gd name="csX10" fmla="*/ 1049216 w 2474012"/>
                  <a:gd name="csY10" fmla="*/ 1213338 h 1793631"/>
                  <a:gd name="csX11" fmla="*/ 1389185 w 2474012"/>
                  <a:gd name="csY11" fmla="*/ 1535723 h 1793631"/>
                  <a:gd name="csX12" fmla="*/ 996461 w 2474012"/>
                  <a:gd name="csY12" fmla="*/ 890954 h 1793631"/>
                  <a:gd name="csX13" fmla="*/ 1354015 w 2474012"/>
                  <a:gd name="csY13" fmla="*/ 1201615 h 1793631"/>
                  <a:gd name="csX14" fmla="*/ 1271954 w 2474012"/>
                  <a:gd name="csY14" fmla="*/ 624675 h 1793631"/>
                  <a:gd name="csX15" fmla="*/ 1729154 w 2474012"/>
                  <a:gd name="csY15" fmla="*/ 1264404 h 1793631"/>
                  <a:gd name="csX16" fmla="*/ 1553308 w 2474012"/>
                  <a:gd name="csY16" fmla="*/ 699938 h 1793631"/>
                  <a:gd name="csX17" fmla="*/ 2157046 w 2474012"/>
                  <a:gd name="csY17" fmla="*/ 1459523 h 1793631"/>
                  <a:gd name="csX18" fmla="*/ 1852246 w 2474012"/>
                  <a:gd name="csY18" fmla="*/ 902677 h 1793631"/>
                  <a:gd name="csX19" fmla="*/ 1951892 w 2474012"/>
                  <a:gd name="csY19" fmla="*/ 1008184 h 1793631"/>
                  <a:gd name="csX20" fmla="*/ 2215662 w 2474012"/>
                  <a:gd name="csY20" fmla="*/ 1189892 h 1793631"/>
                  <a:gd name="csX21" fmla="*/ 2461846 w 2474012"/>
                  <a:gd name="csY21" fmla="*/ 1312984 h 1793631"/>
                  <a:gd name="csX22" fmla="*/ 1910861 w 2474012"/>
                  <a:gd name="csY22" fmla="*/ 650326 h 1793631"/>
                  <a:gd name="csX23" fmla="*/ 2391508 w 2474012"/>
                  <a:gd name="csY23" fmla="*/ 1043800 h 1793631"/>
                  <a:gd name="csX24" fmla="*/ 2033955 w 2474012"/>
                  <a:gd name="csY24" fmla="*/ 491336 h 1793631"/>
                  <a:gd name="csX25" fmla="*/ 2473568 w 2474012"/>
                  <a:gd name="csY25" fmla="*/ 894353 h 1793631"/>
                  <a:gd name="csX26" fmla="*/ 2221523 w 2474012"/>
                  <a:gd name="csY26" fmla="*/ 500036 h 1793631"/>
                  <a:gd name="csX27" fmla="*/ 2473570 w 2474012"/>
                  <a:gd name="csY27" fmla="*/ 632625 h 1793631"/>
                  <a:gd name="csX28" fmla="*/ 2145323 w 2474012"/>
                  <a:gd name="csY28" fmla="*/ 240323 h 1793631"/>
                  <a:gd name="csX29" fmla="*/ 2145323 w 2474012"/>
                  <a:gd name="csY29" fmla="*/ 234461 h 1793631"/>
                  <a:gd name="csX30" fmla="*/ 2004646 w 2474012"/>
                  <a:gd name="csY30" fmla="*/ 0 h 1793631"/>
                  <a:gd name="csX31" fmla="*/ 1893277 w 2474012"/>
                  <a:gd name="csY31" fmla="*/ 128954 h 1793631"/>
                  <a:gd name="csX32" fmla="*/ 1354016 w 2474012"/>
                  <a:gd name="csY32" fmla="*/ 187569 h 1793631"/>
                  <a:gd name="csX33" fmla="*/ 943708 w 2474012"/>
                  <a:gd name="csY33" fmla="*/ 234461 h 1793631"/>
                  <a:gd name="csX34" fmla="*/ 41031 w 2474012"/>
                  <a:gd name="csY34" fmla="*/ 298938 h 1793631"/>
                  <a:gd name="csX35" fmla="*/ 0 w 2474012"/>
                  <a:gd name="csY35" fmla="*/ 444540 h 1793631"/>
                  <a:gd name="csX0" fmla="*/ 123094 w 2432982"/>
                  <a:gd name="csY0" fmla="*/ 778436 h 1793631"/>
                  <a:gd name="csX1" fmla="*/ 451339 w 2432982"/>
                  <a:gd name="csY1" fmla="*/ 1318846 h 1793631"/>
                  <a:gd name="csX2" fmla="*/ 861647 w 2432982"/>
                  <a:gd name="csY2" fmla="*/ 1793631 h 1793631"/>
                  <a:gd name="csX3" fmla="*/ 515816 w 2432982"/>
                  <a:gd name="csY3" fmla="*/ 1189141 h 1793631"/>
                  <a:gd name="csX4" fmla="*/ 879232 w 2432982"/>
                  <a:gd name="csY4" fmla="*/ 1576754 h 1793631"/>
                  <a:gd name="csX5" fmla="*/ 679939 w 2432982"/>
                  <a:gd name="csY5" fmla="*/ 1277816 h 1793631"/>
                  <a:gd name="csX6" fmla="*/ 844062 w 2432982"/>
                  <a:gd name="csY6" fmla="*/ 1318846 h 1793631"/>
                  <a:gd name="csX7" fmla="*/ 1014047 w 2432982"/>
                  <a:gd name="csY7" fmla="*/ 1506415 h 1793631"/>
                  <a:gd name="csX8" fmla="*/ 1230924 w 2432982"/>
                  <a:gd name="csY8" fmla="*/ 1588476 h 1793631"/>
                  <a:gd name="csX9" fmla="*/ 1090247 w 2432982"/>
                  <a:gd name="csY9" fmla="*/ 1395046 h 1793631"/>
                  <a:gd name="csX10" fmla="*/ 1008186 w 2432982"/>
                  <a:gd name="csY10" fmla="*/ 1213338 h 1793631"/>
                  <a:gd name="csX11" fmla="*/ 1348155 w 2432982"/>
                  <a:gd name="csY11" fmla="*/ 1535723 h 1793631"/>
                  <a:gd name="csX12" fmla="*/ 955431 w 2432982"/>
                  <a:gd name="csY12" fmla="*/ 890954 h 1793631"/>
                  <a:gd name="csX13" fmla="*/ 1312985 w 2432982"/>
                  <a:gd name="csY13" fmla="*/ 1201615 h 1793631"/>
                  <a:gd name="csX14" fmla="*/ 1230924 w 2432982"/>
                  <a:gd name="csY14" fmla="*/ 624675 h 1793631"/>
                  <a:gd name="csX15" fmla="*/ 1688124 w 2432982"/>
                  <a:gd name="csY15" fmla="*/ 1264404 h 1793631"/>
                  <a:gd name="csX16" fmla="*/ 1512278 w 2432982"/>
                  <a:gd name="csY16" fmla="*/ 699938 h 1793631"/>
                  <a:gd name="csX17" fmla="*/ 2116016 w 2432982"/>
                  <a:gd name="csY17" fmla="*/ 1459523 h 1793631"/>
                  <a:gd name="csX18" fmla="*/ 1811216 w 2432982"/>
                  <a:gd name="csY18" fmla="*/ 902677 h 1793631"/>
                  <a:gd name="csX19" fmla="*/ 1910862 w 2432982"/>
                  <a:gd name="csY19" fmla="*/ 1008184 h 1793631"/>
                  <a:gd name="csX20" fmla="*/ 2174632 w 2432982"/>
                  <a:gd name="csY20" fmla="*/ 1189892 h 1793631"/>
                  <a:gd name="csX21" fmla="*/ 2420816 w 2432982"/>
                  <a:gd name="csY21" fmla="*/ 1312984 h 1793631"/>
                  <a:gd name="csX22" fmla="*/ 1869831 w 2432982"/>
                  <a:gd name="csY22" fmla="*/ 650326 h 1793631"/>
                  <a:gd name="csX23" fmla="*/ 2350478 w 2432982"/>
                  <a:gd name="csY23" fmla="*/ 1043800 h 1793631"/>
                  <a:gd name="csX24" fmla="*/ 1992925 w 2432982"/>
                  <a:gd name="csY24" fmla="*/ 491336 h 1793631"/>
                  <a:gd name="csX25" fmla="*/ 2432538 w 2432982"/>
                  <a:gd name="csY25" fmla="*/ 894353 h 1793631"/>
                  <a:gd name="csX26" fmla="*/ 2180493 w 2432982"/>
                  <a:gd name="csY26" fmla="*/ 500036 h 1793631"/>
                  <a:gd name="csX27" fmla="*/ 2432540 w 2432982"/>
                  <a:gd name="csY27" fmla="*/ 632625 h 1793631"/>
                  <a:gd name="csX28" fmla="*/ 2104293 w 2432982"/>
                  <a:gd name="csY28" fmla="*/ 240323 h 1793631"/>
                  <a:gd name="csX29" fmla="*/ 2104293 w 2432982"/>
                  <a:gd name="csY29" fmla="*/ 234461 h 1793631"/>
                  <a:gd name="csX30" fmla="*/ 1963616 w 2432982"/>
                  <a:gd name="csY30" fmla="*/ 0 h 1793631"/>
                  <a:gd name="csX31" fmla="*/ 1852247 w 2432982"/>
                  <a:gd name="csY31" fmla="*/ 128954 h 1793631"/>
                  <a:gd name="csX32" fmla="*/ 1312986 w 2432982"/>
                  <a:gd name="csY32" fmla="*/ 187569 h 1793631"/>
                  <a:gd name="csX33" fmla="*/ 902678 w 2432982"/>
                  <a:gd name="csY33" fmla="*/ 234461 h 1793631"/>
                  <a:gd name="csX34" fmla="*/ 1 w 2432982"/>
                  <a:gd name="csY34" fmla="*/ 298938 h 1793631"/>
                  <a:gd name="csX35" fmla="*/ 0 w 2432982"/>
                  <a:gd name="csY35" fmla="*/ 632695 h 1793631"/>
                  <a:gd name="csX0" fmla="*/ 128955 w 2438843"/>
                  <a:gd name="csY0" fmla="*/ 778436 h 1793631"/>
                  <a:gd name="csX1" fmla="*/ 457200 w 2438843"/>
                  <a:gd name="csY1" fmla="*/ 1318846 h 1793631"/>
                  <a:gd name="csX2" fmla="*/ 867508 w 2438843"/>
                  <a:gd name="csY2" fmla="*/ 1793631 h 1793631"/>
                  <a:gd name="csX3" fmla="*/ 521677 w 2438843"/>
                  <a:gd name="csY3" fmla="*/ 1189141 h 1793631"/>
                  <a:gd name="csX4" fmla="*/ 885093 w 2438843"/>
                  <a:gd name="csY4" fmla="*/ 1576754 h 1793631"/>
                  <a:gd name="csX5" fmla="*/ 685800 w 2438843"/>
                  <a:gd name="csY5" fmla="*/ 1277816 h 1793631"/>
                  <a:gd name="csX6" fmla="*/ 849923 w 2438843"/>
                  <a:gd name="csY6" fmla="*/ 1318846 h 1793631"/>
                  <a:gd name="csX7" fmla="*/ 1019908 w 2438843"/>
                  <a:gd name="csY7" fmla="*/ 1506415 h 1793631"/>
                  <a:gd name="csX8" fmla="*/ 1236785 w 2438843"/>
                  <a:gd name="csY8" fmla="*/ 1588476 h 1793631"/>
                  <a:gd name="csX9" fmla="*/ 1096108 w 2438843"/>
                  <a:gd name="csY9" fmla="*/ 1395046 h 1793631"/>
                  <a:gd name="csX10" fmla="*/ 1014047 w 2438843"/>
                  <a:gd name="csY10" fmla="*/ 1213338 h 1793631"/>
                  <a:gd name="csX11" fmla="*/ 1354016 w 2438843"/>
                  <a:gd name="csY11" fmla="*/ 1535723 h 1793631"/>
                  <a:gd name="csX12" fmla="*/ 961292 w 2438843"/>
                  <a:gd name="csY12" fmla="*/ 890954 h 1793631"/>
                  <a:gd name="csX13" fmla="*/ 1318846 w 2438843"/>
                  <a:gd name="csY13" fmla="*/ 1201615 h 1793631"/>
                  <a:gd name="csX14" fmla="*/ 1236785 w 2438843"/>
                  <a:gd name="csY14" fmla="*/ 624675 h 1793631"/>
                  <a:gd name="csX15" fmla="*/ 1693985 w 2438843"/>
                  <a:gd name="csY15" fmla="*/ 1264404 h 1793631"/>
                  <a:gd name="csX16" fmla="*/ 1518139 w 2438843"/>
                  <a:gd name="csY16" fmla="*/ 699938 h 1793631"/>
                  <a:gd name="csX17" fmla="*/ 2121877 w 2438843"/>
                  <a:gd name="csY17" fmla="*/ 1459523 h 1793631"/>
                  <a:gd name="csX18" fmla="*/ 1817077 w 2438843"/>
                  <a:gd name="csY18" fmla="*/ 902677 h 1793631"/>
                  <a:gd name="csX19" fmla="*/ 1916723 w 2438843"/>
                  <a:gd name="csY19" fmla="*/ 1008184 h 1793631"/>
                  <a:gd name="csX20" fmla="*/ 2180493 w 2438843"/>
                  <a:gd name="csY20" fmla="*/ 1189892 h 1793631"/>
                  <a:gd name="csX21" fmla="*/ 2426677 w 2438843"/>
                  <a:gd name="csY21" fmla="*/ 1312984 h 1793631"/>
                  <a:gd name="csX22" fmla="*/ 1875692 w 2438843"/>
                  <a:gd name="csY22" fmla="*/ 650326 h 1793631"/>
                  <a:gd name="csX23" fmla="*/ 2356339 w 2438843"/>
                  <a:gd name="csY23" fmla="*/ 1043800 h 1793631"/>
                  <a:gd name="csX24" fmla="*/ 1998786 w 2438843"/>
                  <a:gd name="csY24" fmla="*/ 491336 h 1793631"/>
                  <a:gd name="csX25" fmla="*/ 2438399 w 2438843"/>
                  <a:gd name="csY25" fmla="*/ 894353 h 1793631"/>
                  <a:gd name="csX26" fmla="*/ 2186354 w 2438843"/>
                  <a:gd name="csY26" fmla="*/ 500036 h 1793631"/>
                  <a:gd name="csX27" fmla="*/ 2438401 w 2438843"/>
                  <a:gd name="csY27" fmla="*/ 632625 h 1793631"/>
                  <a:gd name="csX28" fmla="*/ 2110154 w 2438843"/>
                  <a:gd name="csY28" fmla="*/ 240323 h 1793631"/>
                  <a:gd name="csX29" fmla="*/ 2110154 w 2438843"/>
                  <a:gd name="csY29" fmla="*/ 234461 h 1793631"/>
                  <a:gd name="csX30" fmla="*/ 1969477 w 2438843"/>
                  <a:gd name="csY30" fmla="*/ 0 h 1793631"/>
                  <a:gd name="csX31" fmla="*/ 1858108 w 2438843"/>
                  <a:gd name="csY31" fmla="*/ 128954 h 1793631"/>
                  <a:gd name="csX32" fmla="*/ 1318847 w 2438843"/>
                  <a:gd name="csY32" fmla="*/ 187569 h 1793631"/>
                  <a:gd name="csX33" fmla="*/ 908539 w 2438843"/>
                  <a:gd name="csY33" fmla="*/ 234461 h 1793631"/>
                  <a:gd name="csX34" fmla="*/ 5862 w 2438843"/>
                  <a:gd name="csY34" fmla="*/ 298938 h 1793631"/>
                  <a:gd name="csX35" fmla="*/ 0 w 2438843"/>
                  <a:gd name="csY35" fmla="*/ 580013 h 1793631"/>
                  <a:gd name="csX0" fmla="*/ 128955 w 2438843"/>
                  <a:gd name="csY0" fmla="*/ 649483 h 1664678"/>
                  <a:gd name="csX1" fmla="*/ 457200 w 2438843"/>
                  <a:gd name="csY1" fmla="*/ 1189893 h 1664678"/>
                  <a:gd name="csX2" fmla="*/ 867508 w 2438843"/>
                  <a:gd name="csY2" fmla="*/ 1664678 h 1664678"/>
                  <a:gd name="csX3" fmla="*/ 521677 w 2438843"/>
                  <a:gd name="csY3" fmla="*/ 1060188 h 1664678"/>
                  <a:gd name="csX4" fmla="*/ 885093 w 2438843"/>
                  <a:gd name="csY4" fmla="*/ 1447801 h 1664678"/>
                  <a:gd name="csX5" fmla="*/ 685800 w 2438843"/>
                  <a:gd name="csY5" fmla="*/ 1148863 h 1664678"/>
                  <a:gd name="csX6" fmla="*/ 849923 w 2438843"/>
                  <a:gd name="csY6" fmla="*/ 1189893 h 1664678"/>
                  <a:gd name="csX7" fmla="*/ 1019908 w 2438843"/>
                  <a:gd name="csY7" fmla="*/ 1377462 h 1664678"/>
                  <a:gd name="csX8" fmla="*/ 1236785 w 2438843"/>
                  <a:gd name="csY8" fmla="*/ 1459523 h 1664678"/>
                  <a:gd name="csX9" fmla="*/ 1096108 w 2438843"/>
                  <a:gd name="csY9" fmla="*/ 1266093 h 1664678"/>
                  <a:gd name="csX10" fmla="*/ 1014047 w 2438843"/>
                  <a:gd name="csY10" fmla="*/ 1084385 h 1664678"/>
                  <a:gd name="csX11" fmla="*/ 1354016 w 2438843"/>
                  <a:gd name="csY11" fmla="*/ 1406770 h 1664678"/>
                  <a:gd name="csX12" fmla="*/ 961292 w 2438843"/>
                  <a:gd name="csY12" fmla="*/ 762001 h 1664678"/>
                  <a:gd name="csX13" fmla="*/ 1318846 w 2438843"/>
                  <a:gd name="csY13" fmla="*/ 1072662 h 1664678"/>
                  <a:gd name="csX14" fmla="*/ 1236785 w 2438843"/>
                  <a:gd name="csY14" fmla="*/ 495722 h 1664678"/>
                  <a:gd name="csX15" fmla="*/ 1693985 w 2438843"/>
                  <a:gd name="csY15" fmla="*/ 1135451 h 1664678"/>
                  <a:gd name="csX16" fmla="*/ 1518139 w 2438843"/>
                  <a:gd name="csY16" fmla="*/ 570985 h 1664678"/>
                  <a:gd name="csX17" fmla="*/ 2121877 w 2438843"/>
                  <a:gd name="csY17" fmla="*/ 1330570 h 1664678"/>
                  <a:gd name="csX18" fmla="*/ 1817077 w 2438843"/>
                  <a:gd name="csY18" fmla="*/ 773724 h 1664678"/>
                  <a:gd name="csX19" fmla="*/ 1916723 w 2438843"/>
                  <a:gd name="csY19" fmla="*/ 879231 h 1664678"/>
                  <a:gd name="csX20" fmla="*/ 2180493 w 2438843"/>
                  <a:gd name="csY20" fmla="*/ 1060939 h 1664678"/>
                  <a:gd name="csX21" fmla="*/ 2426677 w 2438843"/>
                  <a:gd name="csY21" fmla="*/ 1184031 h 1664678"/>
                  <a:gd name="csX22" fmla="*/ 1875692 w 2438843"/>
                  <a:gd name="csY22" fmla="*/ 521373 h 1664678"/>
                  <a:gd name="csX23" fmla="*/ 2356339 w 2438843"/>
                  <a:gd name="csY23" fmla="*/ 914847 h 1664678"/>
                  <a:gd name="csX24" fmla="*/ 1998786 w 2438843"/>
                  <a:gd name="csY24" fmla="*/ 362383 h 1664678"/>
                  <a:gd name="csX25" fmla="*/ 2438399 w 2438843"/>
                  <a:gd name="csY25" fmla="*/ 765400 h 1664678"/>
                  <a:gd name="csX26" fmla="*/ 2186354 w 2438843"/>
                  <a:gd name="csY26" fmla="*/ 371083 h 1664678"/>
                  <a:gd name="csX27" fmla="*/ 2438401 w 2438843"/>
                  <a:gd name="csY27" fmla="*/ 503672 h 1664678"/>
                  <a:gd name="csX28" fmla="*/ 2110154 w 2438843"/>
                  <a:gd name="csY28" fmla="*/ 111370 h 1664678"/>
                  <a:gd name="csX29" fmla="*/ 2110154 w 2438843"/>
                  <a:gd name="csY29" fmla="*/ 105508 h 1664678"/>
                  <a:gd name="csX30" fmla="*/ 1858108 w 2438843"/>
                  <a:gd name="csY30" fmla="*/ 1 h 1664678"/>
                  <a:gd name="csX31" fmla="*/ 1318847 w 2438843"/>
                  <a:gd name="csY31" fmla="*/ 58616 h 1664678"/>
                  <a:gd name="csX32" fmla="*/ 908539 w 2438843"/>
                  <a:gd name="csY32" fmla="*/ 105508 h 1664678"/>
                  <a:gd name="csX33" fmla="*/ 5862 w 2438843"/>
                  <a:gd name="csY33" fmla="*/ 169985 h 1664678"/>
                  <a:gd name="csX34" fmla="*/ 0 w 2438843"/>
                  <a:gd name="csY34" fmla="*/ 451060 h 1664678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908539 w 2438843"/>
                  <a:gd name="csY32" fmla="*/ 137206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1858108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  <a:gd name="csX0" fmla="*/ 128955 w 2438843"/>
                  <a:gd name="csY0" fmla="*/ 681181 h 1696376"/>
                  <a:gd name="csX1" fmla="*/ 457200 w 2438843"/>
                  <a:gd name="csY1" fmla="*/ 1221591 h 1696376"/>
                  <a:gd name="csX2" fmla="*/ 867508 w 2438843"/>
                  <a:gd name="csY2" fmla="*/ 1696376 h 1696376"/>
                  <a:gd name="csX3" fmla="*/ 521677 w 2438843"/>
                  <a:gd name="csY3" fmla="*/ 1091886 h 1696376"/>
                  <a:gd name="csX4" fmla="*/ 885093 w 2438843"/>
                  <a:gd name="csY4" fmla="*/ 1479499 h 1696376"/>
                  <a:gd name="csX5" fmla="*/ 685800 w 2438843"/>
                  <a:gd name="csY5" fmla="*/ 1180561 h 1696376"/>
                  <a:gd name="csX6" fmla="*/ 849923 w 2438843"/>
                  <a:gd name="csY6" fmla="*/ 1221591 h 1696376"/>
                  <a:gd name="csX7" fmla="*/ 1019908 w 2438843"/>
                  <a:gd name="csY7" fmla="*/ 1409160 h 1696376"/>
                  <a:gd name="csX8" fmla="*/ 1236785 w 2438843"/>
                  <a:gd name="csY8" fmla="*/ 1491221 h 1696376"/>
                  <a:gd name="csX9" fmla="*/ 1096108 w 2438843"/>
                  <a:gd name="csY9" fmla="*/ 1297791 h 1696376"/>
                  <a:gd name="csX10" fmla="*/ 1014047 w 2438843"/>
                  <a:gd name="csY10" fmla="*/ 1116083 h 1696376"/>
                  <a:gd name="csX11" fmla="*/ 1354016 w 2438843"/>
                  <a:gd name="csY11" fmla="*/ 1438468 h 1696376"/>
                  <a:gd name="csX12" fmla="*/ 961292 w 2438843"/>
                  <a:gd name="csY12" fmla="*/ 793699 h 1696376"/>
                  <a:gd name="csX13" fmla="*/ 1318846 w 2438843"/>
                  <a:gd name="csY13" fmla="*/ 1104360 h 1696376"/>
                  <a:gd name="csX14" fmla="*/ 1236785 w 2438843"/>
                  <a:gd name="csY14" fmla="*/ 527420 h 1696376"/>
                  <a:gd name="csX15" fmla="*/ 1693985 w 2438843"/>
                  <a:gd name="csY15" fmla="*/ 1167149 h 1696376"/>
                  <a:gd name="csX16" fmla="*/ 1518139 w 2438843"/>
                  <a:gd name="csY16" fmla="*/ 602683 h 1696376"/>
                  <a:gd name="csX17" fmla="*/ 2121877 w 2438843"/>
                  <a:gd name="csY17" fmla="*/ 1362268 h 1696376"/>
                  <a:gd name="csX18" fmla="*/ 1817077 w 2438843"/>
                  <a:gd name="csY18" fmla="*/ 805422 h 1696376"/>
                  <a:gd name="csX19" fmla="*/ 1916723 w 2438843"/>
                  <a:gd name="csY19" fmla="*/ 910929 h 1696376"/>
                  <a:gd name="csX20" fmla="*/ 2180493 w 2438843"/>
                  <a:gd name="csY20" fmla="*/ 1092637 h 1696376"/>
                  <a:gd name="csX21" fmla="*/ 2426677 w 2438843"/>
                  <a:gd name="csY21" fmla="*/ 1215729 h 1696376"/>
                  <a:gd name="csX22" fmla="*/ 1875692 w 2438843"/>
                  <a:gd name="csY22" fmla="*/ 553071 h 1696376"/>
                  <a:gd name="csX23" fmla="*/ 2356339 w 2438843"/>
                  <a:gd name="csY23" fmla="*/ 946545 h 1696376"/>
                  <a:gd name="csX24" fmla="*/ 1998786 w 2438843"/>
                  <a:gd name="csY24" fmla="*/ 394081 h 1696376"/>
                  <a:gd name="csX25" fmla="*/ 2438399 w 2438843"/>
                  <a:gd name="csY25" fmla="*/ 797098 h 1696376"/>
                  <a:gd name="csX26" fmla="*/ 2186354 w 2438843"/>
                  <a:gd name="csY26" fmla="*/ 402781 h 1696376"/>
                  <a:gd name="csX27" fmla="*/ 2438401 w 2438843"/>
                  <a:gd name="csY27" fmla="*/ 535370 h 1696376"/>
                  <a:gd name="csX28" fmla="*/ 2110154 w 2438843"/>
                  <a:gd name="csY28" fmla="*/ 143068 h 1696376"/>
                  <a:gd name="csX29" fmla="*/ 2110154 w 2438843"/>
                  <a:gd name="csY29" fmla="*/ 137206 h 1696376"/>
                  <a:gd name="csX30" fmla="*/ 2028092 w 2438843"/>
                  <a:gd name="csY30" fmla="*/ 31699 h 1696376"/>
                  <a:gd name="csX31" fmla="*/ 1318847 w 2438843"/>
                  <a:gd name="csY31" fmla="*/ 0 h 1696376"/>
                  <a:gd name="csX32" fmla="*/ 797170 w 2438843"/>
                  <a:gd name="csY32" fmla="*/ 69470 h 1696376"/>
                  <a:gd name="csX33" fmla="*/ 5862 w 2438843"/>
                  <a:gd name="csY33" fmla="*/ 201683 h 1696376"/>
                  <a:gd name="csX34" fmla="*/ 0 w 2438843"/>
                  <a:gd name="csY34" fmla="*/ 482758 h 1696376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</a:cxnLst>
                <a:rect l="l" t="t" r="r" b="b"/>
                <a:pathLst>
                  <a:path w="2438843" h="1696376">
                    <a:moveTo>
                      <a:pt x="128955" y="681181"/>
                    </a:moveTo>
                    <a:lnTo>
                      <a:pt x="457200" y="1221591"/>
                    </a:lnTo>
                    <a:lnTo>
                      <a:pt x="867508" y="1696376"/>
                    </a:lnTo>
                    <a:lnTo>
                      <a:pt x="521677" y="1091886"/>
                    </a:lnTo>
                    <a:lnTo>
                      <a:pt x="885093" y="1479499"/>
                    </a:lnTo>
                    <a:cubicBezTo>
                      <a:pt x="693616" y="1274345"/>
                      <a:pt x="853831" y="1379853"/>
                      <a:pt x="685800" y="1180561"/>
                    </a:cubicBezTo>
                    <a:lnTo>
                      <a:pt x="849923" y="1221591"/>
                    </a:lnTo>
                    <a:lnTo>
                      <a:pt x="1019908" y="1409160"/>
                    </a:lnTo>
                    <a:cubicBezTo>
                      <a:pt x="1024322" y="1414650"/>
                      <a:pt x="1236785" y="1491221"/>
                      <a:pt x="1236785" y="1491221"/>
                    </a:cubicBezTo>
                    <a:lnTo>
                      <a:pt x="1096108" y="1297791"/>
                    </a:lnTo>
                    <a:cubicBezTo>
                      <a:pt x="1064665" y="1128002"/>
                      <a:pt x="1014047" y="1204903"/>
                      <a:pt x="1014047" y="1116083"/>
                    </a:cubicBezTo>
                    <a:lnTo>
                      <a:pt x="1354016" y="1438468"/>
                    </a:lnTo>
                    <a:lnTo>
                      <a:pt x="961292" y="793699"/>
                    </a:lnTo>
                    <a:lnTo>
                      <a:pt x="1318846" y="1104360"/>
                    </a:lnTo>
                    <a:lnTo>
                      <a:pt x="1236785" y="527420"/>
                    </a:lnTo>
                    <a:lnTo>
                      <a:pt x="1693985" y="1167149"/>
                    </a:lnTo>
                    <a:lnTo>
                      <a:pt x="1518139" y="602683"/>
                    </a:lnTo>
                    <a:lnTo>
                      <a:pt x="2121877" y="1362268"/>
                    </a:lnTo>
                    <a:lnTo>
                      <a:pt x="1817077" y="805422"/>
                    </a:lnTo>
                    <a:cubicBezTo>
                      <a:pt x="1754723" y="693183"/>
                      <a:pt x="1775063" y="737073"/>
                      <a:pt x="1916723" y="910929"/>
                    </a:cubicBezTo>
                    <a:lnTo>
                      <a:pt x="2180493" y="1092637"/>
                    </a:lnTo>
                    <a:cubicBezTo>
                      <a:pt x="2262554" y="1133668"/>
                      <a:pt x="2477477" y="1305657"/>
                      <a:pt x="2426677" y="1215729"/>
                    </a:cubicBezTo>
                    <a:cubicBezTo>
                      <a:pt x="2375877" y="1125801"/>
                      <a:pt x="1875692" y="553071"/>
                      <a:pt x="1875692" y="553071"/>
                    </a:cubicBezTo>
                    <a:lnTo>
                      <a:pt x="2356339" y="946545"/>
                    </a:lnTo>
                    <a:cubicBezTo>
                      <a:pt x="2593418" y="1159308"/>
                      <a:pt x="1881682" y="323822"/>
                      <a:pt x="1998786" y="394081"/>
                    </a:cubicBezTo>
                    <a:lnTo>
                      <a:pt x="2438399" y="797098"/>
                    </a:lnTo>
                    <a:cubicBezTo>
                      <a:pt x="2383691" y="685729"/>
                      <a:pt x="2186354" y="446402"/>
                      <a:pt x="2186354" y="402781"/>
                    </a:cubicBezTo>
                    <a:cubicBezTo>
                      <a:pt x="2186354" y="359160"/>
                      <a:pt x="2451101" y="578655"/>
                      <a:pt x="2438401" y="535370"/>
                    </a:cubicBezTo>
                    <a:cubicBezTo>
                      <a:pt x="2425701" y="492085"/>
                      <a:pt x="2127739" y="168468"/>
                      <a:pt x="2110154" y="143068"/>
                    </a:cubicBezTo>
                    <a:lnTo>
                      <a:pt x="2110154" y="137206"/>
                    </a:lnTo>
                    <a:lnTo>
                      <a:pt x="2028092" y="31699"/>
                    </a:lnTo>
                    <a:lnTo>
                      <a:pt x="1318847" y="0"/>
                    </a:lnTo>
                    <a:lnTo>
                      <a:pt x="797170" y="69470"/>
                    </a:lnTo>
                    <a:lnTo>
                      <a:pt x="5862" y="201683"/>
                    </a:lnTo>
                    <a:cubicBezTo>
                      <a:pt x="5862" y="312935"/>
                      <a:pt x="0" y="371506"/>
                      <a:pt x="0" y="482758"/>
                    </a:cubicBezTo>
                  </a:path>
                </a:pathLst>
              </a:custGeom>
              <a:solidFill>
                <a:srgbClr val="FF99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F2D93986-9E78-F83B-FE74-EAC000271F8E}"/>
                  </a:ext>
                </a:extLst>
              </p:cNvPr>
              <p:cNvSpPr/>
              <p:nvPr/>
            </p:nvSpPr>
            <p:spPr>
              <a:xfrm>
                <a:off x="16031060" y="427185"/>
                <a:ext cx="1736972" cy="1319247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314489 w 2649416"/>
                  <a:gd name="csY24" fmla="*/ 136410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89984 w 2649416"/>
                  <a:gd name="csY0" fmla="*/ 673586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74779 w 2694887"/>
                  <a:gd name="csY28" fmla="*/ 678369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29343 w 2694887"/>
                  <a:gd name="csY28" fmla="*/ 663315 h 1693915"/>
                  <a:gd name="csX0" fmla="*/ 235455 w 2694887"/>
                  <a:gd name="csY0" fmla="*/ 673586 h 1693915"/>
                  <a:gd name="csX1" fmla="*/ 590594 w 2694887"/>
                  <a:gd name="csY1" fmla="*/ 1131207 h 1693915"/>
                  <a:gd name="csX2" fmla="*/ 1000902 w 2694887"/>
                  <a:gd name="csY2" fmla="*/ 1605992 h 1693915"/>
                  <a:gd name="csX3" fmla="*/ 1188471 w 2694887"/>
                  <a:gd name="csY3" fmla="*/ 1693915 h 1693915"/>
                  <a:gd name="csX4" fmla="*/ 1018487 w 2694887"/>
                  <a:gd name="csY4" fmla="*/ 1389115 h 1693915"/>
                  <a:gd name="csX5" fmla="*/ 819194 w 2694887"/>
                  <a:gd name="csY5" fmla="*/ 1090177 h 1693915"/>
                  <a:gd name="csX6" fmla="*/ 983317 w 2694887"/>
                  <a:gd name="csY6" fmla="*/ 1131207 h 1693915"/>
                  <a:gd name="csX7" fmla="*/ 1153302 w 2694887"/>
                  <a:gd name="csY7" fmla="*/ 1318776 h 1693915"/>
                  <a:gd name="csX8" fmla="*/ 1370179 w 2694887"/>
                  <a:gd name="csY8" fmla="*/ 1400837 h 1693915"/>
                  <a:gd name="csX9" fmla="*/ 1229502 w 2694887"/>
                  <a:gd name="csY9" fmla="*/ 1207407 h 1693915"/>
                  <a:gd name="csX10" fmla="*/ 1147441 w 2694887"/>
                  <a:gd name="csY10" fmla="*/ 1025699 h 1693915"/>
                  <a:gd name="csX11" fmla="*/ 1487410 w 2694887"/>
                  <a:gd name="csY11" fmla="*/ 1348084 h 1693915"/>
                  <a:gd name="csX12" fmla="*/ 1094686 w 2694887"/>
                  <a:gd name="csY12" fmla="*/ 703315 h 1693915"/>
                  <a:gd name="csX13" fmla="*/ 1452240 w 2694887"/>
                  <a:gd name="csY13" fmla="*/ 1013976 h 1693915"/>
                  <a:gd name="csX14" fmla="*/ 2255271 w 2694887"/>
                  <a:gd name="csY14" fmla="*/ 1271884 h 1693915"/>
                  <a:gd name="csX15" fmla="*/ 1950471 w 2694887"/>
                  <a:gd name="csY15" fmla="*/ 715038 h 1693915"/>
                  <a:gd name="csX16" fmla="*/ 2050117 w 2694887"/>
                  <a:gd name="csY16" fmla="*/ 820545 h 1693915"/>
                  <a:gd name="csX17" fmla="*/ 2313887 w 2694887"/>
                  <a:gd name="csY17" fmla="*/ 1002253 h 1693915"/>
                  <a:gd name="csX18" fmla="*/ 2560071 w 2694887"/>
                  <a:gd name="csY18" fmla="*/ 1125345 h 1693915"/>
                  <a:gd name="csX19" fmla="*/ 2495594 w 2694887"/>
                  <a:gd name="csY19" fmla="*/ 861576 h 1693915"/>
                  <a:gd name="csX20" fmla="*/ 2436979 w 2694887"/>
                  <a:gd name="csY20" fmla="*/ 562638 h 1693915"/>
                  <a:gd name="csX21" fmla="*/ 2694887 w 2694887"/>
                  <a:gd name="csY21" fmla="*/ 785376 h 1693915"/>
                  <a:gd name="csX22" fmla="*/ 2689025 w 2694887"/>
                  <a:gd name="csY22" fmla="*/ 744345 h 1693915"/>
                  <a:gd name="csX23" fmla="*/ 2524902 w 2694887"/>
                  <a:gd name="csY23" fmla="*/ 410238 h 1693915"/>
                  <a:gd name="csX24" fmla="*/ 2316300 w 2694887"/>
                  <a:gd name="csY24" fmla="*/ 0 h 1693915"/>
                  <a:gd name="csX25" fmla="*/ 1169249 w 2694887"/>
                  <a:gd name="csY25" fmla="*/ 61874 h 1693915"/>
                  <a:gd name="csX26" fmla="*/ 139256 w 2694887"/>
                  <a:gd name="csY26" fmla="*/ 111299 h 1693915"/>
                  <a:gd name="csX27" fmla="*/ 0 w 2694887"/>
                  <a:gd name="csY27" fmla="*/ 384846 h 1693915"/>
                  <a:gd name="csX28" fmla="*/ 102060 w 2694887"/>
                  <a:gd name="csY28" fmla="*/ 580527 h 1693915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</a:cxnLst>
                <a:rect l="l" t="t" r="r" b="b"/>
                <a:pathLst>
                  <a:path w="2694887" h="1693915">
                    <a:moveTo>
                      <a:pt x="235455" y="673586"/>
                    </a:moveTo>
                    <a:lnTo>
                      <a:pt x="590594" y="1131207"/>
                    </a:lnTo>
                    <a:lnTo>
                      <a:pt x="1000902" y="1605992"/>
                    </a:lnTo>
                    <a:lnTo>
                      <a:pt x="1188471" y="1693915"/>
                    </a:lnTo>
                    <a:lnTo>
                      <a:pt x="1018487" y="1389115"/>
                    </a:lnTo>
                    <a:cubicBezTo>
                      <a:pt x="827010" y="1183961"/>
                      <a:pt x="987225" y="1289469"/>
                      <a:pt x="819194" y="1090177"/>
                    </a:cubicBezTo>
                    <a:lnTo>
                      <a:pt x="983317" y="1131207"/>
                    </a:lnTo>
                    <a:lnTo>
                      <a:pt x="1153302" y="1318776"/>
                    </a:lnTo>
                    <a:cubicBezTo>
                      <a:pt x="1157716" y="1324266"/>
                      <a:pt x="1370179" y="1400837"/>
                      <a:pt x="1370179" y="1400837"/>
                    </a:cubicBezTo>
                    <a:lnTo>
                      <a:pt x="1229502" y="1207407"/>
                    </a:lnTo>
                    <a:cubicBezTo>
                      <a:pt x="1198059" y="1037618"/>
                      <a:pt x="1147441" y="1114519"/>
                      <a:pt x="1147441" y="1025699"/>
                    </a:cubicBezTo>
                    <a:lnTo>
                      <a:pt x="1487410" y="1348084"/>
                    </a:lnTo>
                    <a:lnTo>
                      <a:pt x="1094686" y="703315"/>
                    </a:lnTo>
                    <a:lnTo>
                      <a:pt x="1452240" y="1013976"/>
                    </a:lnTo>
                    <a:lnTo>
                      <a:pt x="2255271" y="1271884"/>
                    </a:lnTo>
                    <a:lnTo>
                      <a:pt x="1950471" y="715038"/>
                    </a:lnTo>
                    <a:cubicBezTo>
                      <a:pt x="1888117" y="602799"/>
                      <a:pt x="1908457" y="646689"/>
                      <a:pt x="2050117" y="820545"/>
                    </a:cubicBezTo>
                    <a:lnTo>
                      <a:pt x="2313887" y="1002253"/>
                    </a:lnTo>
                    <a:cubicBezTo>
                      <a:pt x="2395948" y="1043284"/>
                      <a:pt x="2558228" y="1217074"/>
                      <a:pt x="2560071" y="1125345"/>
                    </a:cubicBezTo>
                    <a:cubicBezTo>
                      <a:pt x="2561302" y="1064074"/>
                      <a:pt x="2495594" y="861576"/>
                      <a:pt x="2495594" y="861576"/>
                    </a:cubicBezTo>
                    <a:lnTo>
                      <a:pt x="2436979" y="562638"/>
                    </a:lnTo>
                    <a:cubicBezTo>
                      <a:pt x="2674058" y="775401"/>
                      <a:pt x="2577783" y="715117"/>
                      <a:pt x="2694887" y="785376"/>
                    </a:cubicBezTo>
                    <a:lnTo>
                      <a:pt x="2689025" y="744345"/>
                    </a:lnTo>
                    <a:cubicBezTo>
                      <a:pt x="2634317" y="632976"/>
                      <a:pt x="2587023" y="534295"/>
                      <a:pt x="2524902" y="410238"/>
                    </a:cubicBezTo>
                    <a:cubicBezTo>
                      <a:pt x="2462781" y="286181"/>
                      <a:pt x="2542242" y="58061"/>
                      <a:pt x="2316300" y="0"/>
                    </a:cubicBezTo>
                    <a:lnTo>
                      <a:pt x="1169249" y="61874"/>
                    </a:lnTo>
                    <a:lnTo>
                      <a:pt x="139256" y="111299"/>
                    </a:lnTo>
                    <a:cubicBezTo>
                      <a:pt x="-16294" y="172376"/>
                      <a:pt x="46419" y="293664"/>
                      <a:pt x="0" y="384846"/>
                    </a:cubicBezTo>
                    <a:lnTo>
                      <a:pt x="102060" y="580527"/>
                    </a:lnTo>
                  </a:path>
                </a:pathLst>
              </a:custGeom>
              <a:solidFill>
                <a:srgbClr val="FFCC00">
                  <a:alpha val="4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FE2BF86-EAF2-8A96-4F7E-8000268ACF2B}"/>
                  </a:ext>
                </a:extLst>
              </p:cNvPr>
              <p:cNvSpPr/>
              <p:nvPr/>
            </p:nvSpPr>
            <p:spPr>
              <a:xfrm rot="21426057">
                <a:off x="16630156" y="433002"/>
                <a:ext cx="1707664" cy="1271059"/>
              </a:xfrm>
              <a:custGeom>
                <a:avLst/>
                <a:gdLst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545123 w 2649416"/>
                  <a:gd name="csY7" fmla="*/ 1406769 h 2045677"/>
                  <a:gd name="csX8" fmla="*/ 468923 w 2649416"/>
                  <a:gd name="csY8" fmla="*/ 1184031 h 2045677"/>
                  <a:gd name="csX9" fmla="*/ 468923 w 2649416"/>
                  <a:gd name="csY9" fmla="*/ 978877 h 2045677"/>
                  <a:gd name="csX10" fmla="*/ 937846 w 2649416"/>
                  <a:gd name="csY10" fmla="*/ 1318846 h 2045677"/>
                  <a:gd name="csX11" fmla="*/ 1166446 w 2649416"/>
                  <a:gd name="csY11" fmla="*/ 1600200 h 2045677"/>
                  <a:gd name="csX12" fmla="*/ 1178170 w 2649416"/>
                  <a:gd name="csY12" fmla="*/ 1617784 h 2045677"/>
                  <a:gd name="csX13" fmla="*/ 1184031 w 2649416"/>
                  <a:gd name="csY13" fmla="*/ 1395046 h 2045677"/>
                  <a:gd name="csX14" fmla="*/ 1154723 w 2649416"/>
                  <a:gd name="csY14" fmla="*/ 1201615 h 2045677"/>
                  <a:gd name="csX15" fmla="*/ 1441939 w 2649416"/>
                  <a:gd name="csY15" fmla="*/ 1535723 h 2045677"/>
                  <a:gd name="csX16" fmla="*/ 838200 w 2649416"/>
                  <a:gd name="csY16" fmla="*/ 656492 h 2045677"/>
                  <a:gd name="csX17" fmla="*/ 1260231 w 2649416"/>
                  <a:gd name="csY17" fmla="*/ 920261 h 2045677"/>
                  <a:gd name="csX18" fmla="*/ 2209800 w 2649416"/>
                  <a:gd name="csY18" fmla="*/ 1459523 h 2045677"/>
                  <a:gd name="csX19" fmla="*/ 1905000 w 2649416"/>
                  <a:gd name="csY19" fmla="*/ 902677 h 2045677"/>
                  <a:gd name="csX20" fmla="*/ 2004646 w 2649416"/>
                  <a:gd name="csY20" fmla="*/ 1008184 h 2045677"/>
                  <a:gd name="csX21" fmla="*/ 2268416 w 2649416"/>
                  <a:gd name="csY21" fmla="*/ 1189892 h 2045677"/>
                  <a:gd name="csX22" fmla="*/ 2514600 w 2649416"/>
                  <a:gd name="csY22" fmla="*/ 1312984 h 2045677"/>
                  <a:gd name="csX23" fmla="*/ 2450123 w 2649416"/>
                  <a:gd name="csY23" fmla="*/ 1049215 h 2045677"/>
                  <a:gd name="csX24" fmla="*/ 2391508 w 2649416"/>
                  <a:gd name="csY24" fmla="*/ 750277 h 2045677"/>
                  <a:gd name="csX25" fmla="*/ 2649416 w 2649416"/>
                  <a:gd name="csY25" fmla="*/ 973015 h 2045677"/>
                  <a:gd name="csX26" fmla="*/ 2643554 w 2649416"/>
                  <a:gd name="csY26" fmla="*/ 931984 h 2045677"/>
                  <a:gd name="csX27" fmla="*/ 2479431 w 2649416"/>
                  <a:gd name="csY27" fmla="*/ 597877 h 2045677"/>
                  <a:gd name="csX28" fmla="*/ 2250831 w 2649416"/>
                  <a:gd name="csY28" fmla="*/ 316523 h 2045677"/>
                  <a:gd name="csX29" fmla="*/ 2198077 w 2649416"/>
                  <a:gd name="csY29" fmla="*/ 240323 h 2045677"/>
                  <a:gd name="csX30" fmla="*/ 2198077 w 2649416"/>
                  <a:gd name="csY30" fmla="*/ 234461 h 2045677"/>
                  <a:gd name="csX31" fmla="*/ 2057400 w 2649416"/>
                  <a:gd name="csY31" fmla="*/ 0 h 2045677"/>
                  <a:gd name="csX32" fmla="*/ 1946031 w 2649416"/>
                  <a:gd name="csY32" fmla="*/ 128954 h 2045677"/>
                  <a:gd name="csX33" fmla="*/ 1406770 w 2649416"/>
                  <a:gd name="csY33" fmla="*/ 187569 h 2045677"/>
                  <a:gd name="csX34" fmla="*/ 996462 w 2649416"/>
                  <a:gd name="csY34" fmla="*/ 234461 h 2045677"/>
                  <a:gd name="csX35" fmla="*/ 93785 w 2649416"/>
                  <a:gd name="csY35" fmla="*/ 298938 h 2045677"/>
                  <a:gd name="csX36" fmla="*/ 0 w 2649416"/>
                  <a:gd name="csY36" fmla="*/ 369277 h 2045677"/>
                  <a:gd name="csX37" fmla="*/ 29308 w 2649416"/>
                  <a:gd name="csY37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1184031 h 2045677"/>
                  <a:gd name="csX8" fmla="*/ 468923 w 2649416"/>
                  <a:gd name="csY8" fmla="*/ 978877 h 2045677"/>
                  <a:gd name="csX9" fmla="*/ 937846 w 2649416"/>
                  <a:gd name="csY9" fmla="*/ 1318846 h 2045677"/>
                  <a:gd name="csX10" fmla="*/ 1166446 w 2649416"/>
                  <a:gd name="csY10" fmla="*/ 1600200 h 2045677"/>
                  <a:gd name="csX11" fmla="*/ 1178170 w 2649416"/>
                  <a:gd name="csY11" fmla="*/ 1617784 h 2045677"/>
                  <a:gd name="csX12" fmla="*/ 1184031 w 2649416"/>
                  <a:gd name="csY12" fmla="*/ 1395046 h 2045677"/>
                  <a:gd name="csX13" fmla="*/ 1154723 w 2649416"/>
                  <a:gd name="csY13" fmla="*/ 1201615 h 2045677"/>
                  <a:gd name="csX14" fmla="*/ 1441939 w 2649416"/>
                  <a:gd name="csY14" fmla="*/ 1535723 h 2045677"/>
                  <a:gd name="csX15" fmla="*/ 838200 w 2649416"/>
                  <a:gd name="csY15" fmla="*/ 656492 h 2045677"/>
                  <a:gd name="csX16" fmla="*/ 1260231 w 2649416"/>
                  <a:gd name="csY16" fmla="*/ 920261 h 2045677"/>
                  <a:gd name="csX17" fmla="*/ 2209800 w 2649416"/>
                  <a:gd name="csY17" fmla="*/ 1459523 h 2045677"/>
                  <a:gd name="csX18" fmla="*/ 1905000 w 2649416"/>
                  <a:gd name="csY18" fmla="*/ 902677 h 2045677"/>
                  <a:gd name="csX19" fmla="*/ 2004646 w 2649416"/>
                  <a:gd name="csY19" fmla="*/ 1008184 h 2045677"/>
                  <a:gd name="csX20" fmla="*/ 2268416 w 2649416"/>
                  <a:gd name="csY20" fmla="*/ 1189892 h 2045677"/>
                  <a:gd name="csX21" fmla="*/ 2514600 w 2649416"/>
                  <a:gd name="csY21" fmla="*/ 1312984 h 2045677"/>
                  <a:gd name="csX22" fmla="*/ 2450123 w 2649416"/>
                  <a:gd name="csY22" fmla="*/ 1049215 h 2045677"/>
                  <a:gd name="csX23" fmla="*/ 2391508 w 2649416"/>
                  <a:gd name="csY23" fmla="*/ 750277 h 2045677"/>
                  <a:gd name="csX24" fmla="*/ 2649416 w 2649416"/>
                  <a:gd name="csY24" fmla="*/ 973015 h 2045677"/>
                  <a:gd name="csX25" fmla="*/ 2643554 w 2649416"/>
                  <a:gd name="csY25" fmla="*/ 931984 h 2045677"/>
                  <a:gd name="csX26" fmla="*/ 2479431 w 2649416"/>
                  <a:gd name="csY26" fmla="*/ 597877 h 2045677"/>
                  <a:gd name="csX27" fmla="*/ 2250831 w 2649416"/>
                  <a:gd name="csY27" fmla="*/ 316523 h 2045677"/>
                  <a:gd name="csX28" fmla="*/ 2198077 w 2649416"/>
                  <a:gd name="csY28" fmla="*/ 240323 h 2045677"/>
                  <a:gd name="csX29" fmla="*/ 2198077 w 2649416"/>
                  <a:gd name="csY29" fmla="*/ 234461 h 2045677"/>
                  <a:gd name="csX30" fmla="*/ 2057400 w 2649416"/>
                  <a:gd name="csY30" fmla="*/ 0 h 2045677"/>
                  <a:gd name="csX31" fmla="*/ 1946031 w 2649416"/>
                  <a:gd name="csY31" fmla="*/ 128954 h 2045677"/>
                  <a:gd name="csX32" fmla="*/ 1406770 w 2649416"/>
                  <a:gd name="csY32" fmla="*/ 187569 h 2045677"/>
                  <a:gd name="csX33" fmla="*/ 996462 w 2649416"/>
                  <a:gd name="csY33" fmla="*/ 234461 h 2045677"/>
                  <a:gd name="csX34" fmla="*/ 93785 w 2649416"/>
                  <a:gd name="csY34" fmla="*/ 298938 h 2045677"/>
                  <a:gd name="csX35" fmla="*/ 0 w 2649416"/>
                  <a:gd name="csY35" fmla="*/ 369277 h 2045677"/>
                  <a:gd name="csX36" fmla="*/ 29308 w 2649416"/>
                  <a:gd name="csY36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178170 w 2649416"/>
                  <a:gd name="csY10" fmla="*/ 1617784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66446 w 2649416"/>
                  <a:gd name="csY9" fmla="*/ 1600200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1354016 w 2649416"/>
                  <a:gd name="csY6" fmla="*/ 1787769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54723 w 2649416"/>
                  <a:gd name="csY12" fmla="*/ 1201615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2045677"/>
                  <a:gd name="csX1" fmla="*/ 545123 w 2649416"/>
                  <a:gd name="csY1" fmla="*/ 1318846 h 2045677"/>
                  <a:gd name="csX2" fmla="*/ 955431 w 2649416"/>
                  <a:gd name="csY2" fmla="*/ 1793631 h 2045677"/>
                  <a:gd name="csX3" fmla="*/ 1143000 w 2649416"/>
                  <a:gd name="csY3" fmla="*/ 1881554 h 2045677"/>
                  <a:gd name="csX4" fmla="*/ 1482970 w 2649416"/>
                  <a:gd name="csY4" fmla="*/ 2045677 h 2045677"/>
                  <a:gd name="csX5" fmla="*/ 1430216 w 2649416"/>
                  <a:gd name="csY5" fmla="*/ 1811215 h 2045677"/>
                  <a:gd name="csX6" fmla="*/ 973016 w 2649416"/>
                  <a:gd name="csY6" fmla="*/ 1576754 h 2045677"/>
                  <a:gd name="csX7" fmla="*/ 468923 w 2649416"/>
                  <a:gd name="csY7" fmla="*/ 978877 h 2045677"/>
                  <a:gd name="csX8" fmla="*/ 937846 w 2649416"/>
                  <a:gd name="csY8" fmla="*/ 1318846 h 2045677"/>
                  <a:gd name="csX9" fmla="*/ 1107831 w 2649416"/>
                  <a:gd name="csY9" fmla="*/ 1506415 h 2045677"/>
                  <a:gd name="csX10" fmla="*/ 1324708 w 2649416"/>
                  <a:gd name="csY10" fmla="*/ 1588476 h 2045677"/>
                  <a:gd name="csX11" fmla="*/ 1184031 w 2649416"/>
                  <a:gd name="csY11" fmla="*/ 1395046 h 2045677"/>
                  <a:gd name="csX12" fmla="*/ 1101970 w 2649416"/>
                  <a:gd name="csY12" fmla="*/ 1213338 h 2045677"/>
                  <a:gd name="csX13" fmla="*/ 1441939 w 2649416"/>
                  <a:gd name="csY13" fmla="*/ 1535723 h 2045677"/>
                  <a:gd name="csX14" fmla="*/ 838200 w 2649416"/>
                  <a:gd name="csY14" fmla="*/ 656492 h 2045677"/>
                  <a:gd name="csX15" fmla="*/ 1260231 w 2649416"/>
                  <a:gd name="csY15" fmla="*/ 920261 h 2045677"/>
                  <a:gd name="csX16" fmla="*/ 2209800 w 2649416"/>
                  <a:gd name="csY16" fmla="*/ 1459523 h 2045677"/>
                  <a:gd name="csX17" fmla="*/ 1905000 w 2649416"/>
                  <a:gd name="csY17" fmla="*/ 902677 h 2045677"/>
                  <a:gd name="csX18" fmla="*/ 2004646 w 2649416"/>
                  <a:gd name="csY18" fmla="*/ 1008184 h 2045677"/>
                  <a:gd name="csX19" fmla="*/ 2268416 w 2649416"/>
                  <a:gd name="csY19" fmla="*/ 1189892 h 2045677"/>
                  <a:gd name="csX20" fmla="*/ 2514600 w 2649416"/>
                  <a:gd name="csY20" fmla="*/ 1312984 h 2045677"/>
                  <a:gd name="csX21" fmla="*/ 2450123 w 2649416"/>
                  <a:gd name="csY21" fmla="*/ 1049215 h 2045677"/>
                  <a:gd name="csX22" fmla="*/ 2391508 w 2649416"/>
                  <a:gd name="csY22" fmla="*/ 750277 h 2045677"/>
                  <a:gd name="csX23" fmla="*/ 2649416 w 2649416"/>
                  <a:gd name="csY23" fmla="*/ 973015 h 2045677"/>
                  <a:gd name="csX24" fmla="*/ 2643554 w 2649416"/>
                  <a:gd name="csY24" fmla="*/ 931984 h 2045677"/>
                  <a:gd name="csX25" fmla="*/ 2479431 w 2649416"/>
                  <a:gd name="csY25" fmla="*/ 597877 h 2045677"/>
                  <a:gd name="csX26" fmla="*/ 2250831 w 2649416"/>
                  <a:gd name="csY26" fmla="*/ 316523 h 2045677"/>
                  <a:gd name="csX27" fmla="*/ 2198077 w 2649416"/>
                  <a:gd name="csY27" fmla="*/ 240323 h 2045677"/>
                  <a:gd name="csX28" fmla="*/ 2198077 w 2649416"/>
                  <a:gd name="csY28" fmla="*/ 234461 h 2045677"/>
                  <a:gd name="csX29" fmla="*/ 2057400 w 2649416"/>
                  <a:gd name="csY29" fmla="*/ 0 h 2045677"/>
                  <a:gd name="csX30" fmla="*/ 1946031 w 2649416"/>
                  <a:gd name="csY30" fmla="*/ 128954 h 2045677"/>
                  <a:gd name="csX31" fmla="*/ 1406770 w 2649416"/>
                  <a:gd name="csY31" fmla="*/ 187569 h 2045677"/>
                  <a:gd name="csX32" fmla="*/ 996462 w 2649416"/>
                  <a:gd name="csY32" fmla="*/ 234461 h 2045677"/>
                  <a:gd name="csX33" fmla="*/ 93785 w 2649416"/>
                  <a:gd name="csY33" fmla="*/ 298938 h 2045677"/>
                  <a:gd name="csX34" fmla="*/ 0 w 2649416"/>
                  <a:gd name="csY34" fmla="*/ 369277 h 2045677"/>
                  <a:gd name="csX35" fmla="*/ 29308 w 2649416"/>
                  <a:gd name="csY35" fmla="*/ 369277 h 2045677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1430216 w 2649416"/>
                  <a:gd name="csY4" fmla="*/ 1811215 h 1881554"/>
                  <a:gd name="csX5" fmla="*/ 973016 w 2649416"/>
                  <a:gd name="csY5" fmla="*/ 1576754 h 1881554"/>
                  <a:gd name="csX6" fmla="*/ 468923 w 2649416"/>
                  <a:gd name="csY6" fmla="*/ 978877 h 1881554"/>
                  <a:gd name="csX7" fmla="*/ 937846 w 2649416"/>
                  <a:gd name="csY7" fmla="*/ 1318846 h 1881554"/>
                  <a:gd name="csX8" fmla="*/ 1107831 w 2649416"/>
                  <a:gd name="csY8" fmla="*/ 1506415 h 1881554"/>
                  <a:gd name="csX9" fmla="*/ 1324708 w 2649416"/>
                  <a:gd name="csY9" fmla="*/ 1588476 h 1881554"/>
                  <a:gd name="csX10" fmla="*/ 1184031 w 2649416"/>
                  <a:gd name="csY10" fmla="*/ 1395046 h 1881554"/>
                  <a:gd name="csX11" fmla="*/ 1101970 w 2649416"/>
                  <a:gd name="csY11" fmla="*/ 1213338 h 1881554"/>
                  <a:gd name="csX12" fmla="*/ 1441939 w 2649416"/>
                  <a:gd name="csY12" fmla="*/ 1535723 h 1881554"/>
                  <a:gd name="csX13" fmla="*/ 838200 w 2649416"/>
                  <a:gd name="csY13" fmla="*/ 656492 h 1881554"/>
                  <a:gd name="csX14" fmla="*/ 1260231 w 2649416"/>
                  <a:gd name="csY14" fmla="*/ 920261 h 1881554"/>
                  <a:gd name="csX15" fmla="*/ 2209800 w 2649416"/>
                  <a:gd name="csY15" fmla="*/ 1459523 h 1881554"/>
                  <a:gd name="csX16" fmla="*/ 1905000 w 2649416"/>
                  <a:gd name="csY16" fmla="*/ 902677 h 1881554"/>
                  <a:gd name="csX17" fmla="*/ 2004646 w 2649416"/>
                  <a:gd name="csY17" fmla="*/ 1008184 h 1881554"/>
                  <a:gd name="csX18" fmla="*/ 2268416 w 2649416"/>
                  <a:gd name="csY18" fmla="*/ 1189892 h 1881554"/>
                  <a:gd name="csX19" fmla="*/ 2514600 w 2649416"/>
                  <a:gd name="csY19" fmla="*/ 1312984 h 1881554"/>
                  <a:gd name="csX20" fmla="*/ 2450123 w 2649416"/>
                  <a:gd name="csY20" fmla="*/ 1049215 h 1881554"/>
                  <a:gd name="csX21" fmla="*/ 2391508 w 2649416"/>
                  <a:gd name="csY21" fmla="*/ 750277 h 1881554"/>
                  <a:gd name="csX22" fmla="*/ 2649416 w 2649416"/>
                  <a:gd name="csY22" fmla="*/ 973015 h 1881554"/>
                  <a:gd name="csX23" fmla="*/ 2643554 w 2649416"/>
                  <a:gd name="csY23" fmla="*/ 931984 h 1881554"/>
                  <a:gd name="csX24" fmla="*/ 2479431 w 2649416"/>
                  <a:gd name="csY24" fmla="*/ 597877 h 1881554"/>
                  <a:gd name="csX25" fmla="*/ 2250831 w 2649416"/>
                  <a:gd name="csY25" fmla="*/ 316523 h 1881554"/>
                  <a:gd name="csX26" fmla="*/ 2198077 w 2649416"/>
                  <a:gd name="csY26" fmla="*/ 240323 h 1881554"/>
                  <a:gd name="csX27" fmla="*/ 2198077 w 2649416"/>
                  <a:gd name="csY27" fmla="*/ 234461 h 1881554"/>
                  <a:gd name="csX28" fmla="*/ 2057400 w 2649416"/>
                  <a:gd name="csY28" fmla="*/ 0 h 1881554"/>
                  <a:gd name="csX29" fmla="*/ 1946031 w 2649416"/>
                  <a:gd name="csY29" fmla="*/ 128954 h 1881554"/>
                  <a:gd name="csX30" fmla="*/ 1406770 w 2649416"/>
                  <a:gd name="csY30" fmla="*/ 187569 h 1881554"/>
                  <a:gd name="csX31" fmla="*/ 996462 w 2649416"/>
                  <a:gd name="csY31" fmla="*/ 234461 h 1881554"/>
                  <a:gd name="csX32" fmla="*/ 93785 w 2649416"/>
                  <a:gd name="csY32" fmla="*/ 298938 h 1881554"/>
                  <a:gd name="csX33" fmla="*/ 0 w 2649416"/>
                  <a:gd name="csY33" fmla="*/ 369277 h 1881554"/>
                  <a:gd name="csX34" fmla="*/ 29308 w 2649416"/>
                  <a:gd name="csY34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468923 w 2649416"/>
                  <a:gd name="csY5" fmla="*/ 978877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838200 w 2649416"/>
                  <a:gd name="csY12" fmla="*/ 656492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260231 w 2649416"/>
                  <a:gd name="csY13" fmla="*/ 920261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545123 h 1881554"/>
                  <a:gd name="csX1" fmla="*/ 545123 w 2649416"/>
                  <a:gd name="csY1" fmla="*/ 1318846 h 1881554"/>
                  <a:gd name="csX2" fmla="*/ 955431 w 2649416"/>
                  <a:gd name="csY2" fmla="*/ 1793631 h 1881554"/>
                  <a:gd name="csX3" fmla="*/ 1143000 w 2649416"/>
                  <a:gd name="csY3" fmla="*/ 1881554 h 1881554"/>
                  <a:gd name="csX4" fmla="*/ 973016 w 2649416"/>
                  <a:gd name="csY4" fmla="*/ 1576754 h 1881554"/>
                  <a:gd name="csX5" fmla="*/ 773723 w 2649416"/>
                  <a:gd name="csY5" fmla="*/ 1277816 h 1881554"/>
                  <a:gd name="csX6" fmla="*/ 937846 w 2649416"/>
                  <a:gd name="csY6" fmla="*/ 1318846 h 1881554"/>
                  <a:gd name="csX7" fmla="*/ 1107831 w 2649416"/>
                  <a:gd name="csY7" fmla="*/ 1506415 h 1881554"/>
                  <a:gd name="csX8" fmla="*/ 1324708 w 2649416"/>
                  <a:gd name="csY8" fmla="*/ 1588476 h 1881554"/>
                  <a:gd name="csX9" fmla="*/ 1184031 w 2649416"/>
                  <a:gd name="csY9" fmla="*/ 1395046 h 1881554"/>
                  <a:gd name="csX10" fmla="*/ 1101970 w 2649416"/>
                  <a:gd name="csY10" fmla="*/ 1213338 h 1881554"/>
                  <a:gd name="csX11" fmla="*/ 1441939 w 2649416"/>
                  <a:gd name="csY11" fmla="*/ 1535723 h 1881554"/>
                  <a:gd name="csX12" fmla="*/ 1049215 w 2649416"/>
                  <a:gd name="csY12" fmla="*/ 890954 h 1881554"/>
                  <a:gd name="csX13" fmla="*/ 1406769 w 2649416"/>
                  <a:gd name="csY13" fmla="*/ 1201615 h 1881554"/>
                  <a:gd name="csX14" fmla="*/ 2209800 w 2649416"/>
                  <a:gd name="csY14" fmla="*/ 1459523 h 1881554"/>
                  <a:gd name="csX15" fmla="*/ 1905000 w 2649416"/>
                  <a:gd name="csY15" fmla="*/ 902677 h 1881554"/>
                  <a:gd name="csX16" fmla="*/ 2004646 w 2649416"/>
                  <a:gd name="csY16" fmla="*/ 1008184 h 1881554"/>
                  <a:gd name="csX17" fmla="*/ 2268416 w 2649416"/>
                  <a:gd name="csY17" fmla="*/ 1189892 h 1881554"/>
                  <a:gd name="csX18" fmla="*/ 2514600 w 2649416"/>
                  <a:gd name="csY18" fmla="*/ 1312984 h 1881554"/>
                  <a:gd name="csX19" fmla="*/ 2450123 w 2649416"/>
                  <a:gd name="csY19" fmla="*/ 1049215 h 1881554"/>
                  <a:gd name="csX20" fmla="*/ 2391508 w 2649416"/>
                  <a:gd name="csY20" fmla="*/ 750277 h 1881554"/>
                  <a:gd name="csX21" fmla="*/ 2649416 w 2649416"/>
                  <a:gd name="csY21" fmla="*/ 973015 h 1881554"/>
                  <a:gd name="csX22" fmla="*/ 2643554 w 2649416"/>
                  <a:gd name="csY22" fmla="*/ 931984 h 1881554"/>
                  <a:gd name="csX23" fmla="*/ 2479431 w 2649416"/>
                  <a:gd name="csY23" fmla="*/ 597877 h 1881554"/>
                  <a:gd name="csX24" fmla="*/ 2250831 w 2649416"/>
                  <a:gd name="csY24" fmla="*/ 316523 h 1881554"/>
                  <a:gd name="csX25" fmla="*/ 2198077 w 2649416"/>
                  <a:gd name="csY25" fmla="*/ 240323 h 1881554"/>
                  <a:gd name="csX26" fmla="*/ 2198077 w 2649416"/>
                  <a:gd name="csY26" fmla="*/ 234461 h 1881554"/>
                  <a:gd name="csX27" fmla="*/ 2057400 w 2649416"/>
                  <a:gd name="csY27" fmla="*/ 0 h 1881554"/>
                  <a:gd name="csX28" fmla="*/ 1946031 w 2649416"/>
                  <a:gd name="csY28" fmla="*/ 128954 h 1881554"/>
                  <a:gd name="csX29" fmla="*/ 1406770 w 2649416"/>
                  <a:gd name="csY29" fmla="*/ 187569 h 1881554"/>
                  <a:gd name="csX30" fmla="*/ 996462 w 2649416"/>
                  <a:gd name="csY30" fmla="*/ 234461 h 1881554"/>
                  <a:gd name="csX31" fmla="*/ 93785 w 2649416"/>
                  <a:gd name="csY31" fmla="*/ 298938 h 1881554"/>
                  <a:gd name="csX32" fmla="*/ 0 w 2649416"/>
                  <a:gd name="csY32" fmla="*/ 369277 h 1881554"/>
                  <a:gd name="csX33" fmla="*/ 29308 w 2649416"/>
                  <a:gd name="csY33" fmla="*/ 369277 h 1881554"/>
                  <a:gd name="csX0" fmla="*/ 117231 w 2649416"/>
                  <a:gd name="csY0" fmla="*/ 416170 h 1752601"/>
                  <a:gd name="csX1" fmla="*/ 545123 w 2649416"/>
                  <a:gd name="csY1" fmla="*/ 1189893 h 1752601"/>
                  <a:gd name="csX2" fmla="*/ 955431 w 2649416"/>
                  <a:gd name="csY2" fmla="*/ 1664678 h 1752601"/>
                  <a:gd name="csX3" fmla="*/ 1143000 w 2649416"/>
                  <a:gd name="csY3" fmla="*/ 1752601 h 1752601"/>
                  <a:gd name="csX4" fmla="*/ 973016 w 2649416"/>
                  <a:gd name="csY4" fmla="*/ 1447801 h 1752601"/>
                  <a:gd name="csX5" fmla="*/ 773723 w 2649416"/>
                  <a:gd name="csY5" fmla="*/ 1148863 h 1752601"/>
                  <a:gd name="csX6" fmla="*/ 937846 w 2649416"/>
                  <a:gd name="csY6" fmla="*/ 1189893 h 1752601"/>
                  <a:gd name="csX7" fmla="*/ 1107831 w 2649416"/>
                  <a:gd name="csY7" fmla="*/ 1377462 h 1752601"/>
                  <a:gd name="csX8" fmla="*/ 1324708 w 2649416"/>
                  <a:gd name="csY8" fmla="*/ 1459523 h 1752601"/>
                  <a:gd name="csX9" fmla="*/ 1184031 w 2649416"/>
                  <a:gd name="csY9" fmla="*/ 1266093 h 1752601"/>
                  <a:gd name="csX10" fmla="*/ 1101970 w 2649416"/>
                  <a:gd name="csY10" fmla="*/ 1084385 h 1752601"/>
                  <a:gd name="csX11" fmla="*/ 1441939 w 2649416"/>
                  <a:gd name="csY11" fmla="*/ 1406770 h 1752601"/>
                  <a:gd name="csX12" fmla="*/ 1049215 w 2649416"/>
                  <a:gd name="csY12" fmla="*/ 762001 h 1752601"/>
                  <a:gd name="csX13" fmla="*/ 1406769 w 2649416"/>
                  <a:gd name="csY13" fmla="*/ 1072662 h 1752601"/>
                  <a:gd name="csX14" fmla="*/ 2209800 w 2649416"/>
                  <a:gd name="csY14" fmla="*/ 1330570 h 1752601"/>
                  <a:gd name="csX15" fmla="*/ 1905000 w 2649416"/>
                  <a:gd name="csY15" fmla="*/ 773724 h 1752601"/>
                  <a:gd name="csX16" fmla="*/ 2004646 w 2649416"/>
                  <a:gd name="csY16" fmla="*/ 879231 h 1752601"/>
                  <a:gd name="csX17" fmla="*/ 2268416 w 2649416"/>
                  <a:gd name="csY17" fmla="*/ 1060939 h 1752601"/>
                  <a:gd name="csX18" fmla="*/ 2514600 w 2649416"/>
                  <a:gd name="csY18" fmla="*/ 1184031 h 1752601"/>
                  <a:gd name="csX19" fmla="*/ 2450123 w 2649416"/>
                  <a:gd name="csY19" fmla="*/ 920262 h 1752601"/>
                  <a:gd name="csX20" fmla="*/ 2391508 w 2649416"/>
                  <a:gd name="csY20" fmla="*/ 621324 h 1752601"/>
                  <a:gd name="csX21" fmla="*/ 2649416 w 2649416"/>
                  <a:gd name="csY21" fmla="*/ 844062 h 1752601"/>
                  <a:gd name="csX22" fmla="*/ 2643554 w 2649416"/>
                  <a:gd name="csY22" fmla="*/ 803031 h 1752601"/>
                  <a:gd name="csX23" fmla="*/ 2479431 w 2649416"/>
                  <a:gd name="csY23" fmla="*/ 468924 h 1752601"/>
                  <a:gd name="csX24" fmla="*/ 2250831 w 2649416"/>
                  <a:gd name="csY24" fmla="*/ 187570 h 1752601"/>
                  <a:gd name="csX25" fmla="*/ 2198077 w 2649416"/>
                  <a:gd name="csY25" fmla="*/ 111370 h 1752601"/>
                  <a:gd name="csX26" fmla="*/ 2198077 w 2649416"/>
                  <a:gd name="csY26" fmla="*/ 105508 h 1752601"/>
                  <a:gd name="csX27" fmla="*/ 1946031 w 2649416"/>
                  <a:gd name="csY27" fmla="*/ 1 h 1752601"/>
                  <a:gd name="csX28" fmla="*/ 1406770 w 2649416"/>
                  <a:gd name="csY28" fmla="*/ 58616 h 1752601"/>
                  <a:gd name="csX29" fmla="*/ 996462 w 2649416"/>
                  <a:gd name="csY29" fmla="*/ 105508 h 1752601"/>
                  <a:gd name="csX30" fmla="*/ 93785 w 2649416"/>
                  <a:gd name="csY30" fmla="*/ 169985 h 1752601"/>
                  <a:gd name="csX31" fmla="*/ 0 w 2649416"/>
                  <a:gd name="csY31" fmla="*/ 240324 h 1752601"/>
                  <a:gd name="csX32" fmla="*/ 29308 w 2649416"/>
                  <a:gd name="csY32" fmla="*/ 240324 h 1752601"/>
                  <a:gd name="csX0" fmla="*/ 117231 w 2649416"/>
                  <a:gd name="csY0" fmla="*/ 357554 h 1693985"/>
                  <a:gd name="csX1" fmla="*/ 545123 w 2649416"/>
                  <a:gd name="csY1" fmla="*/ 1131277 h 1693985"/>
                  <a:gd name="csX2" fmla="*/ 955431 w 2649416"/>
                  <a:gd name="csY2" fmla="*/ 1606062 h 1693985"/>
                  <a:gd name="csX3" fmla="*/ 1143000 w 2649416"/>
                  <a:gd name="csY3" fmla="*/ 1693985 h 1693985"/>
                  <a:gd name="csX4" fmla="*/ 973016 w 2649416"/>
                  <a:gd name="csY4" fmla="*/ 1389185 h 1693985"/>
                  <a:gd name="csX5" fmla="*/ 773723 w 2649416"/>
                  <a:gd name="csY5" fmla="*/ 1090247 h 1693985"/>
                  <a:gd name="csX6" fmla="*/ 937846 w 2649416"/>
                  <a:gd name="csY6" fmla="*/ 1131277 h 1693985"/>
                  <a:gd name="csX7" fmla="*/ 1107831 w 2649416"/>
                  <a:gd name="csY7" fmla="*/ 1318846 h 1693985"/>
                  <a:gd name="csX8" fmla="*/ 1324708 w 2649416"/>
                  <a:gd name="csY8" fmla="*/ 1400907 h 1693985"/>
                  <a:gd name="csX9" fmla="*/ 1184031 w 2649416"/>
                  <a:gd name="csY9" fmla="*/ 1207477 h 1693985"/>
                  <a:gd name="csX10" fmla="*/ 1101970 w 2649416"/>
                  <a:gd name="csY10" fmla="*/ 1025769 h 1693985"/>
                  <a:gd name="csX11" fmla="*/ 1441939 w 2649416"/>
                  <a:gd name="csY11" fmla="*/ 1348154 h 1693985"/>
                  <a:gd name="csX12" fmla="*/ 1049215 w 2649416"/>
                  <a:gd name="csY12" fmla="*/ 703385 h 1693985"/>
                  <a:gd name="csX13" fmla="*/ 1406769 w 2649416"/>
                  <a:gd name="csY13" fmla="*/ 1014046 h 1693985"/>
                  <a:gd name="csX14" fmla="*/ 2209800 w 2649416"/>
                  <a:gd name="csY14" fmla="*/ 1271954 h 1693985"/>
                  <a:gd name="csX15" fmla="*/ 1905000 w 2649416"/>
                  <a:gd name="csY15" fmla="*/ 715108 h 1693985"/>
                  <a:gd name="csX16" fmla="*/ 2004646 w 2649416"/>
                  <a:gd name="csY16" fmla="*/ 820615 h 1693985"/>
                  <a:gd name="csX17" fmla="*/ 2268416 w 2649416"/>
                  <a:gd name="csY17" fmla="*/ 1002323 h 1693985"/>
                  <a:gd name="csX18" fmla="*/ 2514600 w 2649416"/>
                  <a:gd name="csY18" fmla="*/ 1125415 h 1693985"/>
                  <a:gd name="csX19" fmla="*/ 2450123 w 2649416"/>
                  <a:gd name="csY19" fmla="*/ 861646 h 1693985"/>
                  <a:gd name="csX20" fmla="*/ 2391508 w 2649416"/>
                  <a:gd name="csY20" fmla="*/ 562708 h 1693985"/>
                  <a:gd name="csX21" fmla="*/ 2649416 w 2649416"/>
                  <a:gd name="csY21" fmla="*/ 785446 h 1693985"/>
                  <a:gd name="csX22" fmla="*/ 2643554 w 2649416"/>
                  <a:gd name="csY22" fmla="*/ 744415 h 1693985"/>
                  <a:gd name="csX23" fmla="*/ 2479431 w 2649416"/>
                  <a:gd name="csY23" fmla="*/ 410308 h 1693985"/>
                  <a:gd name="csX24" fmla="*/ 2250831 w 2649416"/>
                  <a:gd name="csY24" fmla="*/ 128954 h 1693985"/>
                  <a:gd name="csX25" fmla="*/ 2198077 w 2649416"/>
                  <a:gd name="csY25" fmla="*/ 52754 h 1693985"/>
                  <a:gd name="csX26" fmla="*/ 2198077 w 2649416"/>
                  <a:gd name="csY26" fmla="*/ 46892 h 1693985"/>
                  <a:gd name="csX27" fmla="*/ 1406770 w 2649416"/>
                  <a:gd name="csY27" fmla="*/ 0 h 1693985"/>
                  <a:gd name="csX28" fmla="*/ 996462 w 2649416"/>
                  <a:gd name="csY28" fmla="*/ 46892 h 1693985"/>
                  <a:gd name="csX29" fmla="*/ 93785 w 2649416"/>
                  <a:gd name="csY29" fmla="*/ 111369 h 1693985"/>
                  <a:gd name="csX30" fmla="*/ 0 w 2649416"/>
                  <a:gd name="csY30" fmla="*/ 181708 h 1693985"/>
                  <a:gd name="csX31" fmla="*/ 29308 w 2649416"/>
                  <a:gd name="csY31" fmla="*/ 181708 h 1693985"/>
                  <a:gd name="csX0" fmla="*/ 117231 w 2649416"/>
                  <a:gd name="csY0" fmla="*/ 310662 h 1647093"/>
                  <a:gd name="csX1" fmla="*/ 545123 w 2649416"/>
                  <a:gd name="csY1" fmla="*/ 1084385 h 1647093"/>
                  <a:gd name="csX2" fmla="*/ 955431 w 2649416"/>
                  <a:gd name="csY2" fmla="*/ 1559170 h 1647093"/>
                  <a:gd name="csX3" fmla="*/ 1143000 w 2649416"/>
                  <a:gd name="csY3" fmla="*/ 1647093 h 1647093"/>
                  <a:gd name="csX4" fmla="*/ 973016 w 2649416"/>
                  <a:gd name="csY4" fmla="*/ 1342293 h 1647093"/>
                  <a:gd name="csX5" fmla="*/ 773723 w 2649416"/>
                  <a:gd name="csY5" fmla="*/ 1043355 h 1647093"/>
                  <a:gd name="csX6" fmla="*/ 937846 w 2649416"/>
                  <a:gd name="csY6" fmla="*/ 1084385 h 1647093"/>
                  <a:gd name="csX7" fmla="*/ 1107831 w 2649416"/>
                  <a:gd name="csY7" fmla="*/ 1271954 h 1647093"/>
                  <a:gd name="csX8" fmla="*/ 1324708 w 2649416"/>
                  <a:gd name="csY8" fmla="*/ 1354015 h 1647093"/>
                  <a:gd name="csX9" fmla="*/ 1184031 w 2649416"/>
                  <a:gd name="csY9" fmla="*/ 1160585 h 1647093"/>
                  <a:gd name="csX10" fmla="*/ 1101970 w 2649416"/>
                  <a:gd name="csY10" fmla="*/ 978877 h 1647093"/>
                  <a:gd name="csX11" fmla="*/ 1441939 w 2649416"/>
                  <a:gd name="csY11" fmla="*/ 1301262 h 1647093"/>
                  <a:gd name="csX12" fmla="*/ 1049215 w 2649416"/>
                  <a:gd name="csY12" fmla="*/ 656493 h 1647093"/>
                  <a:gd name="csX13" fmla="*/ 1406769 w 2649416"/>
                  <a:gd name="csY13" fmla="*/ 967154 h 1647093"/>
                  <a:gd name="csX14" fmla="*/ 2209800 w 2649416"/>
                  <a:gd name="csY14" fmla="*/ 1225062 h 1647093"/>
                  <a:gd name="csX15" fmla="*/ 1905000 w 2649416"/>
                  <a:gd name="csY15" fmla="*/ 668216 h 1647093"/>
                  <a:gd name="csX16" fmla="*/ 2004646 w 2649416"/>
                  <a:gd name="csY16" fmla="*/ 773723 h 1647093"/>
                  <a:gd name="csX17" fmla="*/ 2268416 w 2649416"/>
                  <a:gd name="csY17" fmla="*/ 955431 h 1647093"/>
                  <a:gd name="csX18" fmla="*/ 2514600 w 2649416"/>
                  <a:gd name="csY18" fmla="*/ 1078523 h 1647093"/>
                  <a:gd name="csX19" fmla="*/ 2450123 w 2649416"/>
                  <a:gd name="csY19" fmla="*/ 814754 h 1647093"/>
                  <a:gd name="csX20" fmla="*/ 2391508 w 2649416"/>
                  <a:gd name="csY20" fmla="*/ 515816 h 1647093"/>
                  <a:gd name="csX21" fmla="*/ 2649416 w 2649416"/>
                  <a:gd name="csY21" fmla="*/ 738554 h 1647093"/>
                  <a:gd name="csX22" fmla="*/ 2643554 w 2649416"/>
                  <a:gd name="csY22" fmla="*/ 697523 h 1647093"/>
                  <a:gd name="csX23" fmla="*/ 2479431 w 2649416"/>
                  <a:gd name="csY23" fmla="*/ 363416 h 1647093"/>
                  <a:gd name="csX24" fmla="*/ 2250831 w 2649416"/>
                  <a:gd name="csY24" fmla="*/ 82062 h 1647093"/>
                  <a:gd name="csX25" fmla="*/ 2198077 w 2649416"/>
                  <a:gd name="csY25" fmla="*/ 5862 h 1647093"/>
                  <a:gd name="csX26" fmla="*/ 2198077 w 2649416"/>
                  <a:gd name="csY26" fmla="*/ 0 h 1647093"/>
                  <a:gd name="csX27" fmla="*/ 996462 w 2649416"/>
                  <a:gd name="csY27" fmla="*/ 0 h 1647093"/>
                  <a:gd name="csX28" fmla="*/ 93785 w 2649416"/>
                  <a:gd name="csY28" fmla="*/ 64477 h 1647093"/>
                  <a:gd name="csX29" fmla="*/ 0 w 2649416"/>
                  <a:gd name="csY29" fmla="*/ 134816 h 1647093"/>
                  <a:gd name="csX30" fmla="*/ 29308 w 2649416"/>
                  <a:gd name="csY30" fmla="*/ 134816 h 1647093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996462 w 2649416"/>
                  <a:gd name="csY27" fmla="*/ 45157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55819 h 1692250"/>
                  <a:gd name="csX1" fmla="*/ 545123 w 2649416"/>
                  <a:gd name="csY1" fmla="*/ 1129542 h 1692250"/>
                  <a:gd name="csX2" fmla="*/ 955431 w 2649416"/>
                  <a:gd name="csY2" fmla="*/ 1604327 h 1692250"/>
                  <a:gd name="csX3" fmla="*/ 1143000 w 2649416"/>
                  <a:gd name="csY3" fmla="*/ 1692250 h 1692250"/>
                  <a:gd name="csX4" fmla="*/ 973016 w 2649416"/>
                  <a:gd name="csY4" fmla="*/ 1387450 h 1692250"/>
                  <a:gd name="csX5" fmla="*/ 773723 w 2649416"/>
                  <a:gd name="csY5" fmla="*/ 1088512 h 1692250"/>
                  <a:gd name="csX6" fmla="*/ 937846 w 2649416"/>
                  <a:gd name="csY6" fmla="*/ 1129542 h 1692250"/>
                  <a:gd name="csX7" fmla="*/ 1107831 w 2649416"/>
                  <a:gd name="csY7" fmla="*/ 1317111 h 1692250"/>
                  <a:gd name="csX8" fmla="*/ 1324708 w 2649416"/>
                  <a:gd name="csY8" fmla="*/ 1399172 h 1692250"/>
                  <a:gd name="csX9" fmla="*/ 1184031 w 2649416"/>
                  <a:gd name="csY9" fmla="*/ 1205742 h 1692250"/>
                  <a:gd name="csX10" fmla="*/ 1101970 w 2649416"/>
                  <a:gd name="csY10" fmla="*/ 1024034 h 1692250"/>
                  <a:gd name="csX11" fmla="*/ 1441939 w 2649416"/>
                  <a:gd name="csY11" fmla="*/ 1346419 h 1692250"/>
                  <a:gd name="csX12" fmla="*/ 1049215 w 2649416"/>
                  <a:gd name="csY12" fmla="*/ 701650 h 1692250"/>
                  <a:gd name="csX13" fmla="*/ 1406769 w 2649416"/>
                  <a:gd name="csY13" fmla="*/ 1012311 h 1692250"/>
                  <a:gd name="csX14" fmla="*/ 2209800 w 2649416"/>
                  <a:gd name="csY14" fmla="*/ 1270219 h 1692250"/>
                  <a:gd name="csX15" fmla="*/ 1905000 w 2649416"/>
                  <a:gd name="csY15" fmla="*/ 713373 h 1692250"/>
                  <a:gd name="csX16" fmla="*/ 2004646 w 2649416"/>
                  <a:gd name="csY16" fmla="*/ 818880 h 1692250"/>
                  <a:gd name="csX17" fmla="*/ 2268416 w 2649416"/>
                  <a:gd name="csY17" fmla="*/ 1000588 h 1692250"/>
                  <a:gd name="csX18" fmla="*/ 2514600 w 2649416"/>
                  <a:gd name="csY18" fmla="*/ 1123680 h 1692250"/>
                  <a:gd name="csX19" fmla="*/ 2450123 w 2649416"/>
                  <a:gd name="csY19" fmla="*/ 859911 h 1692250"/>
                  <a:gd name="csX20" fmla="*/ 2391508 w 2649416"/>
                  <a:gd name="csY20" fmla="*/ 560973 h 1692250"/>
                  <a:gd name="csX21" fmla="*/ 2649416 w 2649416"/>
                  <a:gd name="csY21" fmla="*/ 783711 h 1692250"/>
                  <a:gd name="csX22" fmla="*/ 2643554 w 2649416"/>
                  <a:gd name="csY22" fmla="*/ 742680 h 1692250"/>
                  <a:gd name="csX23" fmla="*/ 2479431 w 2649416"/>
                  <a:gd name="csY23" fmla="*/ 408573 h 1692250"/>
                  <a:gd name="csX24" fmla="*/ 2250831 w 2649416"/>
                  <a:gd name="csY24" fmla="*/ 127219 h 1692250"/>
                  <a:gd name="csX25" fmla="*/ 2198077 w 2649416"/>
                  <a:gd name="csY25" fmla="*/ 51019 h 1692250"/>
                  <a:gd name="csX26" fmla="*/ 2243547 w 2649416"/>
                  <a:gd name="csY26" fmla="*/ 0 h 1692250"/>
                  <a:gd name="csX27" fmla="*/ 1123778 w 2649416"/>
                  <a:gd name="csY27" fmla="*/ 60209 h 1692250"/>
                  <a:gd name="csX28" fmla="*/ 93785 w 2649416"/>
                  <a:gd name="csY28" fmla="*/ 109634 h 1692250"/>
                  <a:gd name="csX29" fmla="*/ 0 w 2649416"/>
                  <a:gd name="csY29" fmla="*/ 179973 h 1692250"/>
                  <a:gd name="csX30" fmla="*/ 29308 w 2649416"/>
                  <a:gd name="csY30" fmla="*/ 179973 h 1692250"/>
                  <a:gd name="csX0" fmla="*/ 117231 w 2649416"/>
                  <a:gd name="csY0" fmla="*/ 304801 h 1641232"/>
                  <a:gd name="csX1" fmla="*/ 545123 w 2649416"/>
                  <a:gd name="csY1" fmla="*/ 1078524 h 1641232"/>
                  <a:gd name="csX2" fmla="*/ 955431 w 2649416"/>
                  <a:gd name="csY2" fmla="*/ 1553309 h 1641232"/>
                  <a:gd name="csX3" fmla="*/ 1143000 w 2649416"/>
                  <a:gd name="csY3" fmla="*/ 1641232 h 1641232"/>
                  <a:gd name="csX4" fmla="*/ 973016 w 2649416"/>
                  <a:gd name="csY4" fmla="*/ 1336432 h 1641232"/>
                  <a:gd name="csX5" fmla="*/ 773723 w 2649416"/>
                  <a:gd name="csY5" fmla="*/ 1037494 h 1641232"/>
                  <a:gd name="csX6" fmla="*/ 937846 w 2649416"/>
                  <a:gd name="csY6" fmla="*/ 1078524 h 1641232"/>
                  <a:gd name="csX7" fmla="*/ 1107831 w 2649416"/>
                  <a:gd name="csY7" fmla="*/ 1266093 h 1641232"/>
                  <a:gd name="csX8" fmla="*/ 1324708 w 2649416"/>
                  <a:gd name="csY8" fmla="*/ 1348154 h 1641232"/>
                  <a:gd name="csX9" fmla="*/ 1184031 w 2649416"/>
                  <a:gd name="csY9" fmla="*/ 1154724 h 1641232"/>
                  <a:gd name="csX10" fmla="*/ 1101970 w 2649416"/>
                  <a:gd name="csY10" fmla="*/ 973016 h 1641232"/>
                  <a:gd name="csX11" fmla="*/ 1441939 w 2649416"/>
                  <a:gd name="csY11" fmla="*/ 1295401 h 1641232"/>
                  <a:gd name="csX12" fmla="*/ 1049215 w 2649416"/>
                  <a:gd name="csY12" fmla="*/ 650632 h 1641232"/>
                  <a:gd name="csX13" fmla="*/ 1406769 w 2649416"/>
                  <a:gd name="csY13" fmla="*/ 961293 h 1641232"/>
                  <a:gd name="csX14" fmla="*/ 2209800 w 2649416"/>
                  <a:gd name="csY14" fmla="*/ 1219201 h 1641232"/>
                  <a:gd name="csX15" fmla="*/ 1905000 w 2649416"/>
                  <a:gd name="csY15" fmla="*/ 662355 h 1641232"/>
                  <a:gd name="csX16" fmla="*/ 2004646 w 2649416"/>
                  <a:gd name="csY16" fmla="*/ 767862 h 1641232"/>
                  <a:gd name="csX17" fmla="*/ 2268416 w 2649416"/>
                  <a:gd name="csY17" fmla="*/ 949570 h 1641232"/>
                  <a:gd name="csX18" fmla="*/ 2514600 w 2649416"/>
                  <a:gd name="csY18" fmla="*/ 1072662 h 1641232"/>
                  <a:gd name="csX19" fmla="*/ 2450123 w 2649416"/>
                  <a:gd name="csY19" fmla="*/ 808893 h 1641232"/>
                  <a:gd name="csX20" fmla="*/ 2391508 w 2649416"/>
                  <a:gd name="csY20" fmla="*/ 509955 h 1641232"/>
                  <a:gd name="csX21" fmla="*/ 2649416 w 2649416"/>
                  <a:gd name="csY21" fmla="*/ 732693 h 1641232"/>
                  <a:gd name="csX22" fmla="*/ 2643554 w 2649416"/>
                  <a:gd name="csY22" fmla="*/ 691662 h 1641232"/>
                  <a:gd name="csX23" fmla="*/ 2479431 w 2649416"/>
                  <a:gd name="csY23" fmla="*/ 357555 h 1641232"/>
                  <a:gd name="csX24" fmla="*/ 2250831 w 2649416"/>
                  <a:gd name="csY24" fmla="*/ 76201 h 1641232"/>
                  <a:gd name="csX25" fmla="*/ 2198077 w 2649416"/>
                  <a:gd name="csY25" fmla="*/ 1 h 1641232"/>
                  <a:gd name="csX26" fmla="*/ 1123778 w 2649416"/>
                  <a:gd name="csY26" fmla="*/ 9191 h 1641232"/>
                  <a:gd name="csX27" fmla="*/ 93785 w 2649416"/>
                  <a:gd name="csY27" fmla="*/ 58616 h 1641232"/>
                  <a:gd name="csX28" fmla="*/ 0 w 2649416"/>
                  <a:gd name="csY28" fmla="*/ 128955 h 1641232"/>
                  <a:gd name="csX29" fmla="*/ 29308 w 2649416"/>
                  <a:gd name="csY29" fmla="*/ 128955 h 1641232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50831 w 2649416"/>
                  <a:gd name="csY24" fmla="*/ 128884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2209800 w 2649416"/>
                  <a:gd name="csY14" fmla="*/ 1271884 h 1693915"/>
                  <a:gd name="csX15" fmla="*/ 1905000 w 2649416"/>
                  <a:gd name="csY15" fmla="*/ 715038 h 1693915"/>
                  <a:gd name="csX16" fmla="*/ 2004646 w 2649416"/>
                  <a:gd name="csY16" fmla="*/ 820545 h 1693915"/>
                  <a:gd name="csX17" fmla="*/ 2268416 w 2649416"/>
                  <a:gd name="csY17" fmla="*/ 1002253 h 1693915"/>
                  <a:gd name="csX18" fmla="*/ 2514600 w 2649416"/>
                  <a:gd name="csY18" fmla="*/ 1125345 h 1693915"/>
                  <a:gd name="csX19" fmla="*/ 2450123 w 2649416"/>
                  <a:gd name="csY19" fmla="*/ 861576 h 1693915"/>
                  <a:gd name="csX20" fmla="*/ 2391508 w 2649416"/>
                  <a:gd name="csY20" fmla="*/ 562638 h 1693915"/>
                  <a:gd name="csX21" fmla="*/ 2649416 w 2649416"/>
                  <a:gd name="csY21" fmla="*/ 785376 h 1693915"/>
                  <a:gd name="csX22" fmla="*/ 2643554 w 2649416"/>
                  <a:gd name="csY22" fmla="*/ 744345 h 1693915"/>
                  <a:gd name="csX23" fmla="*/ 2479431 w 2649416"/>
                  <a:gd name="csY23" fmla="*/ 410238 h 1693915"/>
                  <a:gd name="csX24" fmla="*/ 2270829 w 2649416"/>
                  <a:gd name="csY24" fmla="*/ 0 h 1693915"/>
                  <a:gd name="csX25" fmla="*/ 1123778 w 2649416"/>
                  <a:gd name="csY25" fmla="*/ 61874 h 1693915"/>
                  <a:gd name="csX26" fmla="*/ 93785 w 2649416"/>
                  <a:gd name="csY26" fmla="*/ 111299 h 1693915"/>
                  <a:gd name="csX27" fmla="*/ 0 w 2649416"/>
                  <a:gd name="csY27" fmla="*/ 181638 h 1693915"/>
                  <a:gd name="csX28" fmla="*/ 29308 w 2649416"/>
                  <a:gd name="csY28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801628 w 2649416"/>
                  <a:gd name="csY14" fmla="*/ 1138236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268416 w 2649416"/>
                  <a:gd name="csY18" fmla="*/ 1002253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905000 w 2649416"/>
                  <a:gd name="csY16" fmla="*/ 715038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937846 w 2649416"/>
                  <a:gd name="csY6" fmla="*/ 1131207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773723 w 2649416"/>
                  <a:gd name="csY5" fmla="*/ 1090177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973016 w 2649416"/>
                  <a:gd name="csY4" fmla="*/ 1389115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357484 h 1693915"/>
                  <a:gd name="csX1" fmla="*/ 545123 w 2649416"/>
                  <a:gd name="csY1" fmla="*/ 1131207 h 1693915"/>
                  <a:gd name="csX2" fmla="*/ 955431 w 2649416"/>
                  <a:gd name="csY2" fmla="*/ 1605992 h 1693915"/>
                  <a:gd name="csX3" fmla="*/ 1143000 w 2649416"/>
                  <a:gd name="csY3" fmla="*/ 1693915 h 1693915"/>
                  <a:gd name="csX4" fmla="*/ 624552 w 2649416"/>
                  <a:gd name="csY4" fmla="*/ 982646 h 1693915"/>
                  <a:gd name="csX5" fmla="*/ 1116323 w 2649416"/>
                  <a:gd name="csY5" fmla="*/ 1443650 h 1693915"/>
                  <a:gd name="csX6" fmla="*/ 707914 w 2649416"/>
                  <a:gd name="csY6" fmla="*/ 722169 h 1693915"/>
                  <a:gd name="csX7" fmla="*/ 1107831 w 2649416"/>
                  <a:gd name="csY7" fmla="*/ 1318776 h 1693915"/>
                  <a:gd name="csX8" fmla="*/ 1324708 w 2649416"/>
                  <a:gd name="csY8" fmla="*/ 1400837 h 1693915"/>
                  <a:gd name="csX9" fmla="*/ 1184031 w 2649416"/>
                  <a:gd name="csY9" fmla="*/ 1207407 h 1693915"/>
                  <a:gd name="csX10" fmla="*/ 1101970 w 2649416"/>
                  <a:gd name="csY10" fmla="*/ 1025699 h 1693915"/>
                  <a:gd name="csX11" fmla="*/ 1441939 w 2649416"/>
                  <a:gd name="csY11" fmla="*/ 1348084 h 1693915"/>
                  <a:gd name="csX12" fmla="*/ 1049215 w 2649416"/>
                  <a:gd name="csY12" fmla="*/ 703315 h 1693915"/>
                  <a:gd name="csX13" fmla="*/ 1406769 w 2649416"/>
                  <a:gd name="csY13" fmla="*/ 1013976 h 1693915"/>
                  <a:gd name="csX14" fmla="*/ 1367056 w 2649416"/>
                  <a:gd name="csY14" fmla="*/ 502083 h 1693915"/>
                  <a:gd name="csX15" fmla="*/ 2209800 w 2649416"/>
                  <a:gd name="csY15" fmla="*/ 1271884 h 1693915"/>
                  <a:gd name="csX16" fmla="*/ 1770142 w 2649416"/>
                  <a:gd name="csY16" fmla="*/ 686779 h 1693915"/>
                  <a:gd name="csX17" fmla="*/ 2004646 w 2649416"/>
                  <a:gd name="csY17" fmla="*/ 820545 h 1693915"/>
                  <a:gd name="csX18" fmla="*/ 2058144 w 2649416"/>
                  <a:gd name="csY18" fmla="*/ 420715 h 1693915"/>
                  <a:gd name="csX19" fmla="*/ 2514600 w 2649416"/>
                  <a:gd name="csY19" fmla="*/ 1125345 h 1693915"/>
                  <a:gd name="csX20" fmla="*/ 2450123 w 2649416"/>
                  <a:gd name="csY20" fmla="*/ 861576 h 1693915"/>
                  <a:gd name="csX21" fmla="*/ 2391508 w 2649416"/>
                  <a:gd name="csY21" fmla="*/ 562638 h 1693915"/>
                  <a:gd name="csX22" fmla="*/ 2649416 w 2649416"/>
                  <a:gd name="csY22" fmla="*/ 785376 h 1693915"/>
                  <a:gd name="csX23" fmla="*/ 2643554 w 2649416"/>
                  <a:gd name="csY23" fmla="*/ 744345 h 1693915"/>
                  <a:gd name="csX24" fmla="*/ 2479431 w 2649416"/>
                  <a:gd name="csY24" fmla="*/ 410238 h 1693915"/>
                  <a:gd name="csX25" fmla="*/ 2270829 w 2649416"/>
                  <a:gd name="csY25" fmla="*/ 0 h 1693915"/>
                  <a:gd name="csX26" fmla="*/ 1123778 w 2649416"/>
                  <a:gd name="csY26" fmla="*/ 61874 h 1693915"/>
                  <a:gd name="csX27" fmla="*/ 93785 w 2649416"/>
                  <a:gd name="csY27" fmla="*/ 111299 h 1693915"/>
                  <a:gd name="csX28" fmla="*/ 0 w 2649416"/>
                  <a:gd name="csY28" fmla="*/ 181638 h 1693915"/>
                  <a:gd name="csX29" fmla="*/ 29308 w 2649416"/>
                  <a:gd name="csY29" fmla="*/ 181638 h 1693915"/>
                  <a:gd name="csX0" fmla="*/ 117231 w 2649416"/>
                  <a:gd name="csY0" fmla="*/ 295611 h 1632042"/>
                  <a:gd name="csX1" fmla="*/ 545123 w 2649416"/>
                  <a:gd name="csY1" fmla="*/ 1069334 h 1632042"/>
                  <a:gd name="csX2" fmla="*/ 955431 w 2649416"/>
                  <a:gd name="csY2" fmla="*/ 1544119 h 1632042"/>
                  <a:gd name="csX3" fmla="*/ 1143000 w 2649416"/>
                  <a:gd name="csY3" fmla="*/ 1632042 h 1632042"/>
                  <a:gd name="csX4" fmla="*/ 624552 w 2649416"/>
                  <a:gd name="csY4" fmla="*/ 920773 h 1632042"/>
                  <a:gd name="csX5" fmla="*/ 1116323 w 2649416"/>
                  <a:gd name="csY5" fmla="*/ 1381777 h 1632042"/>
                  <a:gd name="csX6" fmla="*/ 707914 w 2649416"/>
                  <a:gd name="csY6" fmla="*/ 660296 h 1632042"/>
                  <a:gd name="csX7" fmla="*/ 1107831 w 2649416"/>
                  <a:gd name="csY7" fmla="*/ 1256903 h 1632042"/>
                  <a:gd name="csX8" fmla="*/ 1324708 w 2649416"/>
                  <a:gd name="csY8" fmla="*/ 1338964 h 1632042"/>
                  <a:gd name="csX9" fmla="*/ 1184031 w 2649416"/>
                  <a:gd name="csY9" fmla="*/ 1145534 h 1632042"/>
                  <a:gd name="csX10" fmla="*/ 1101970 w 2649416"/>
                  <a:gd name="csY10" fmla="*/ 963826 h 1632042"/>
                  <a:gd name="csX11" fmla="*/ 1441939 w 2649416"/>
                  <a:gd name="csY11" fmla="*/ 1286211 h 1632042"/>
                  <a:gd name="csX12" fmla="*/ 1049215 w 2649416"/>
                  <a:gd name="csY12" fmla="*/ 641442 h 1632042"/>
                  <a:gd name="csX13" fmla="*/ 1406769 w 2649416"/>
                  <a:gd name="csY13" fmla="*/ 952103 h 1632042"/>
                  <a:gd name="csX14" fmla="*/ 1367056 w 2649416"/>
                  <a:gd name="csY14" fmla="*/ 440210 h 1632042"/>
                  <a:gd name="csX15" fmla="*/ 2209800 w 2649416"/>
                  <a:gd name="csY15" fmla="*/ 1210011 h 1632042"/>
                  <a:gd name="csX16" fmla="*/ 1770142 w 2649416"/>
                  <a:gd name="csY16" fmla="*/ 624906 h 1632042"/>
                  <a:gd name="csX17" fmla="*/ 2004646 w 2649416"/>
                  <a:gd name="csY17" fmla="*/ 758672 h 1632042"/>
                  <a:gd name="csX18" fmla="*/ 2058144 w 2649416"/>
                  <a:gd name="csY18" fmla="*/ 358842 h 1632042"/>
                  <a:gd name="csX19" fmla="*/ 2514600 w 2649416"/>
                  <a:gd name="csY19" fmla="*/ 1063472 h 1632042"/>
                  <a:gd name="csX20" fmla="*/ 2450123 w 2649416"/>
                  <a:gd name="csY20" fmla="*/ 799703 h 1632042"/>
                  <a:gd name="csX21" fmla="*/ 2391508 w 2649416"/>
                  <a:gd name="csY21" fmla="*/ 500765 h 1632042"/>
                  <a:gd name="csX22" fmla="*/ 2649416 w 2649416"/>
                  <a:gd name="csY22" fmla="*/ 723503 h 1632042"/>
                  <a:gd name="csX23" fmla="*/ 2643554 w 2649416"/>
                  <a:gd name="csY23" fmla="*/ 682472 h 1632042"/>
                  <a:gd name="csX24" fmla="*/ 2479431 w 2649416"/>
                  <a:gd name="csY24" fmla="*/ 348365 h 1632042"/>
                  <a:gd name="csX25" fmla="*/ 2274392 w 2649416"/>
                  <a:gd name="csY25" fmla="*/ 28706 h 1632042"/>
                  <a:gd name="csX26" fmla="*/ 1123778 w 2649416"/>
                  <a:gd name="csY26" fmla="*/ 1 h 1632042"/>
                  <a:gd name="csX27" fmla="*/ 93785 w 2649416"/>
                  <a:gd name="csY27" fmla="*/ 49426 h 1632042"/>
                  <a:gd name="csX28" fmla="*/ 0 w 2649416"/>
                  <a:gd name="csY28" fmla="*/ 119765 h 1632042"/>
                  <a:gd name="csX29" fmla="*/ 29308 w 2649416"/>
                  <a:gd name="csY29" fmla="*/ 119765 h 16320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</a:cxnLst>
                <a:rect l="l" t="t" r="r" b="b"/>
                <a:pathLst>
                  <a:path w="2649416" h="1632042">
                    <a:moveTo>
                      <a:pt x="117231" y="295611"/>
                    </a:moveTo>
                    <a:lnTo>
                      <a:pt x="545123" y="1069334"/>
                    </a:lnTo>
                    <a:lnTo>
                      <a:pt x="955431" y="1544119"/>
                    </a:lnTo>
                    <a:lnTo>
                      <a:pt x="1143000" y="1632042"/>
                    </a:lnTo>
                    <a:lnTo>
                      <a:pt x="624552" y="920773"/>
                    </a:lnTo>
                    <a:cubicBezTo>
                      <a:pt x="433075" y="715619"/>
                      <a:pt x="1284354" y="1581069"/>
                      <a:pt x="1116323" y="1381777"/>
                    </a:cubicBezTo>
                    <a:lnTo>
                      <a:pt x="707914" y="660296"/>
                    </a:lnTo>
                    <a:lnTo>
                      <a:pt x="1107831" y="1256903"/>
                    </a:lnTo>
                    <a:cubicBezTo>
                      <a:pt x="1112245" y="1262393"/>
                      <a:pt x="1324708" y="1338964"/>
                      <a:pt x="1324708" y="1338964"/>
                    </a:cubicBezTo>
                    <a:lnTo>
                      <a:pt x="1184031" y="1145534"/>
                    </a:lnTo>
                    <a:cubicBezTo>
                      <a:pt x="1152588" y="975745"/>
                      <a:pt x="1101970" y="1052646"/>
                      <a:pt x="1101970" y="963826"/>
                    </a:cubicBezTo>
                    <a:lnTo>
                      <a:pt x="1441939" y="1286211"/>
                    </a:lnTo>
                    <a:lnTo>
                      <a:pt x="1049215" y="641442"/>
                    </a:lnTo>
                    <a:lnTo>
                      <a:pt x="1406769" y="952103"/>
                    </a:lnTo>
                    <a:lnTo>
                      <a:pt x="1367056" y="440210"/>
                    </a:lnTo>
                    <a:lnTo>
                      <a:pt x="2209800" y="1210011"/>
                    </a:lnTo>
                    <a:lnTo>
                      <a:pt x="1770142" y="624906"/>
                    </a:lnTo>
                    <a:cubicBezTo>
                      <a:pt x="1707788" y="512667"/>
                      <a:pt x="1862986" y="584816"/>
                      <a:pt x="2004646" y="758672"/>
                    </a:cubicBezTo>
                    <a:lnTo>
                      <a:pt x="2058144" y="358842"/>
                    </a:lnTo>
                    <a:cubicBezTo>
                      <a:pt x="2140205" y="399873"/>
                      <a:pt x="2449270" y="989995"/>
                      <a:pt x="2514600" y="1063472"/>
                    </a:cubicBezTo>
                    <a:cubicBezTo>
                      <a:pt x="2579930" y="1136949"/>
                      <a:pt x="2450123" y="799703"/>
                      <a:pt x="2450123" y="799703"/>
                    </a:cubicBezTo>
                    <a:lnTo>
                      <a:pt x="2391508" y="500765"/>
                    </a:lnTo>
                    <a:cubicBezTo>
                      <a:pt x="2628587" y="713528"/>
                      <a:pt x="2532312" y="653244"/>
                      <a:pt x="2649416" y="723503"/>
                    </a:cubicBezTo>
                    <a:lnTo>
                      <a:pt x="2643554" y="682472"/>
                    </a:lnTo>
                    <a:cubicBezTo>
                      <a:pt x="2588846" y="571103"/>
                      <a:pt x="2540958" y="457326"/>
                      <a:pt x="2479431" y="348365"/>
                    </a:cubicBezTo>
                    <a:cubicBezTo>
                      <a:pt x="2417904" y="239404"/>
                      <a:pt x="2500334" y="86767"/>
                      <a:pt x="2274392" y="28706"/>
                    </a:cubicBezTo>
                    <a:lnTo>
                      <a:pt x="1123778" y="1"/>
                    </a:lnTo>
                    <a:lnTo>
                      <a:pt x="93785" y="49426"/>
                    </a:lnTo>
                    <a:lnTo>
                      <a:pt x="0" y="119765"/>
                    </a:lnTo>
                    <a:lnTo>
                      <a:pt x="29308" y="119765"/>
                    </a:lnTo>
                  </a:path>
                </a:pathLst>
              </a:custGeom>
              <a:solidFill>
                <a:srgbClr val="E8994A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Arc 73">
                <a:extLst>
                  <a:ext uri="{FF2B5EF4-FFF2-40B4-BE49-F238E27FC236}">
                    <a16:creationId xmlns:a16="http://schemas.microsoft.com/office/drawing/2014/main" id="{0DDE382E-1573-22BF-B009-FDCC703352B4}"/>
                  </a:ext>
                </a:extLst>
              </p:cNvPr>
              <p:cNvSpPr/>
              <p:nvPr/>
            </p:nvSpPr>
            <p:spPr>
              <a:xfrm rot="6014027">
                <a:off x="15755700" y="379688"/>
                <a:ext cx="578999" cy="333342"/>
              </a:xfrm>
              <a:custGeom>
                <a:avLst/>
                <a:gdLst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  <a:gd name="csX4" fmla="*/ 289500 w 578999"/>
                  <a:gd name="csY4" fmla="*/ 166671 h 333342"/>
                  <a:gd name="csX5" fmla="*/ 111232 w 578999"/>
                  <a:gd name="csY5" fmla="*/ 297994 h 333342"/>
                  <a:gd name="csX0" fmla="*/ 111232 w 578999"/>
                  <a:gd name="csY0" fmla="*/ 297994 h 333342"/>
                  <a:gd name="csX1" fmla="*/ 134243 w 578999"/>
                  <a:gd name="csY1" fmla="*/ 25995 h 333342"/>
                  <a:gd name="csX2" fmla="*/ 383262 w 578999"/>
                  <a:gd name="csY2" fmla="*/ 8983 h 333342"/>
                  <a:gd name="csX3" fmla="*/ 536865 w 578999"/>
                  <a:gd name="csY3" fmla="*/ 253261 h 333342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</a:cxnLst>
                <a:rect l="l" t="t" r="r" b="b"/>
                <a:pathLst>
                  <a:path w="578999" h="333342" stroke="0" extrusionOk="0">
                    <a:moveTo>
                      <a:pt x="111232" y="297994"/>
                    </a:moveTo>
                    <a:cubicBezTo>
                      <a:pt x="-54402" y="205635"/>
                      <a:pt x="-25894" y="68532"/>
                      <a:pt x="134243" y="25995"/>
                    </a:cubicBezTo>
                    <a:cubicBezTo>
                      <a:pt x="203093" y="5227"/>
                      <a:pt x="302321" y="-13286"/>
                      <a:pt x="383262" y="8983"/>
                    </a:cubicBezTo>
                    <a:cubicBezTo>
                      <a:pt x="571663" y="46861"/>
                      <a:pt x="644862" y="187718"/>
                      <a:pt x="536865" y="253261"/>
                    </a:cubicBezTo>
                    <a:cubicBezTo>
                      <a:pt x="446834" y="210762"/>
                      <a:pt x="410294" y="217440"/>
                      <a:pt x="289500" y="166671"/>
                    </a:cubicBezTo>
                    <a:cubicBezTo>
                      <a:pt x="226962" y="216358"/>
                      <a:pt x="170703" y="259718"/>
                      <a:pt x="111232" y="297994"/>
                    </a:cubicBezTo>
                    <a:close/>
                  </a:path>
                  <a:path w="578999" h="333342" fill="none" extrusionOk="0">
                    <a:moveTo>
                      <a:pt x="111232" y="297994"/>
                    </a:moveTo>
                    <a:cubicBezTo>
                      <a:pt x="-21129" y="215255"/>
                      <a:pt x="-57581" y="63517"/>
                      <a:pt x="134243" y="25995"/>
                    </a:cubicBezTo>
                    <a:cubicBezTo>
                      <a:pt x="218921" y="-3666"/>
                      <a:pt x="312626" y="5036"/>
                      <a:pt x="383262" y="8983"/>
                    </a:cubicBezTo>
                    <a:cubicBezTo>
                      <a:pt x="535577" y="63817"/>
                      <a:pt x="656398" y="159647"/>
                      <a:pt x="536865" y="253261"/>
                    </a:cubicBezTo>
                  </a:path>
                  <a:path w="578999" h="333342" fill="none" stroke="0" extrusionOk="0">
                    <a:moveTo>
                      <a:pt x="111232" y="297994"/>
                    </a:moveTo>
                    <a:cubicBezTo>
                      <a:pt x="-72099" y="234074"/>
                      <a:pt x="-6268" y="79451"/>
                      <a:pt x="134243" y="25995"/>
                    </a:cubicBezTo>
                    <a:cubicBezTo>
                      <a:pt x="201374" y="-11158"/>
                      <a:pt x="283614" y="-5408"/>
                      <a:pt x="383262" y="8983"/>
                    </a:cubicBezTo>
                    <a:cubicBezTo>
                      <a:pt x="553278" y="31932"/>
                      <a:pt x="613026" y="137890"/>
                      <a:pt x="536865" y="253261"/>
                    </a:cubicBezTo>
                  </a:path>
                </a:pathLst>
              </a:custGeom>
              <a:ln w="28575">
                <a:solidFill>
                  <a:schemeClr val="tx2"/>
                </a:solidFill>
                <a:extLst>
                  <a:ext uri="{C807C97D-BFC1-408E-A445-0C87EB9F89A2}">
                    <ask:lineSketchStyleProps xmlns:ask="http://schemas.microsoft.com/office/drawing/2018/sketchyshapes" sd="1478932976">
                      <a:prstGeom prst="arc">
                        <a:avLst>
                          <a:gd name="adj1" fmla="val 8617338"/>
                          <a:gd name="adj2" fmla="val 1157558"/>
                        </a:avLst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3C1D8305-8678-A782-09DD-5975063D4F7A}"/>
                </a:ext>
              </a:extLst>
            </p:cNvPr>
            <p:cNvSpPr/>
            <p:nvPr/>
          </p:nvSpPr>
          <p:spPr>
            <a:xfrm rot="16900072">
              <a:off x="3278562" y="-630317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CD3DF9DA-5870-EF7D-99DB-7AD4D5E9500A}"/>
                </a:ext>
              </a:extLst>
            </p:cNvPr>
            <p:cNvSpPr/>
            <p:nvPr/>
          </p:nvSpPr>
          <p:spPr>
            <a:xfrm rot="15735077">
              <a:off x="3245307" y="1078479"/>
              <a:ext cx="109887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812E0955-2733-CD80-C9AC-36BBA515E646}"/>
                </a:ext>
              </a:extLst>
            </p:cNvPr>
            <p:cNvGrpSpPr/>
            <p:nvPr/>
          </p:nvGrpSpPr>
          <p:grpSpPr>
            <a:xfrm rot="545034">
              <a:off x="3414571" y="-391170"/>
              <a:ext cx="1347224" cy="1647445"/>
              <a:chOff x="4309585" y="812155"/>
              <a:chExt cx="2767846" cy="2459877"/>
            </a:xfrm>
          </p:grpSpPr>
          <p:sp>
            <p:nvSpPr>
              <p:cNvPr id="186" name="Oval 185">
                <a:extLst>
                  <a:ext uri="{FF2B5EF4-FFF2-40B4-BE49-F238E27FC236}">
                    <a16:creationId xmlns:a16="http://schemas.microsoft.com/office/drawing/2014/main" id="{28927E86-1379-77AC-0F2A-A31ECA9681EC}"/>
                  </a:ext>
                </a:extLst>
              </p:cNvPr>
              <p:cNvSpPr/>
              <p:nvPr/>
            </p:nvSpPr>
            <p:spPr>
              <a:xfrm>
                <a:off x="6955329" y="170091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EE63C29B-0F0F-A2B6-F381-2738E1FE118D}"/>
                  </a:ext>
                </a:extLst>
              </p:cNvPr>
              <p:cNvSpPr/>
              <p:nvPr/>
            </p:nvSpPr>
            <p:spPr>
              <a:xfrm>
                <a:off x="6833949" y="144612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D66933D4-CC83-D308-6CCE-18D15FDF85C2}"/>
                  </a:ext>
                </a:extLst>
              </p:cNvPr>
              <p:cNvSpPr/>
              <p:nvPr/>
            </p:nvSpPr>
            <p:spPr>
              <a:xfrm>
                <a:off x="6955329" y="1553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C3FAC0FD-F4CD-8474-94DB-EB398913C6EE}"/>
                  </a:ext>
                </a:extLst>
              </p:cNvPr>
              <p:cNvSpPr/>
              <p:nvPr/>
            </p:nvSpPr>
            <p:spPr>
              <a:xfrm>
                <a:off x="6876877" y="1829846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5B18CA0A-C6F5-C662-8CEF-488DF7EE8DE9}"/>
                  </a:ext>
                </a:extLst>
              </p:cNvPr>
              <p:cNvSpPr/>
              <p:nvPr/>
            </p:nvSpPr>
            <p:spPr>
              <a:xfrm>
                <a:off x="4451524" y="8316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C1EABFFD-250B-350F-1BB7-98C2362C56F2}"/>
                  </a:ext>
                </a:extLst>
              </p:cNvPr>
              <p:cNvSpPr/>
              <p:nvPr/>
            </p:nvSpPr>
            <p:spPr>
              <a:xfrm>
                <a:off x="4309585" y="8121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2D08FAA4-5F28-6870-1753-4B7B7753EE01}"/>
                  </a:ext>
                </a:extLst>
              </p:cNvPr>
              <p:cNvSpPr/>
              <p:nvPr/>
            </p:nvSpPr>
            <p:spPr>
              <a:xfrm>
                <a:off x="4593421" y="84251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Oval 201">
                <a:extLst>
                  <a:ext uri="{FF2B5EF4-FFF2-40B4-BE49-F238E27FC236}">
                    <a16:creationId xmlns:a16="http://schemas.microsoft.com/office/drawing/2014/main" id="{2E71B868-B025-1E38-59D9-E0BA58EFF832}"/>
                  </a:ext>
                </a:extLst>
              </p:cNvPr>
              <p:cNvSpPr/>
              <p:nvPr/>
            </p:nvSpPr>
            <p:spPr>
              <a:xfrm>
                <a:off x="4740000" y="85478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CB512FD9-C071-16B6-2CF6-7BAEAFD805DF}"/>
                  </a:ext>
                </a:extLst>
              </p:cNvPr>
              <p:cNvSpPr/>
              <p:nvPr/>
            </p:nvSpPr>
            <p:spPr>
              <a:xfrm>
                <a:off x="5024833" y="91913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6E847DC4-0BBC-6BDC-9E35-81F68C713E28}"/>
                  </a:ext>
                </a:extLst>
              </p:cNvPr>
              <p:cNvSpPr/>
              <p:nvPr/>
            </p:nvSpPr>
            <p:spPr>
              <a:xfrm>
                <a:off x="5164866" y="930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D5513647-A7C5-CFED-18EC-981BC7695ACC}"/>
                  </a:ext>
                </a:extLst>
              </p:cNvPr>
              <p:cNvSpPr/>
              <p:nvPr/>
            </p:nvSpPr>
            <p:spPr>
              <a:xfrm>
                <a:off x="5444932" y="9788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814BE7D2-22E5-9B1E-03FD-50D15DBFED12}"/>
                  </a:ext>
                </a:extLst>
              </p:cNvPr>
              <p:cNvSpPr/>
              <p:nvPr/>
            </p:nvSpPr>
            <p:spPr>
              <a:xfrm>
                <a:off x="5309979" y="9509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6319E1AE-70DC-EBC8-F8AE-9F6BE22F2B1F}"/>
                  </a:ext>
                </a:extLst>
              </p:cNvPr>
              <p:cNvSpPr/>
              <p:nvPr/>
            </p:nvSpPr>
            <p:spPr>
              <a:xfrm>
                <a:off x="4876204" y="878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02D44376-FD52-5196-6139-144886CDC31E}"/>
                  </a:ext>
                </a:extLst>
              </p:cNvPr>
              <p:cNvSpPr/>
              <p:nvPr/>
            </p:nvSpPr>
            <p:spPr>
              <a:xfrm>
                <a:off x="5585106" y="10020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1A54695D-A7EE-A3E5-68B2-CA46775ED206}"/>
                  </a:ext>
                </a:extLst>
              </p:cNvPr>
              <p:cNvSpPr/>
              <p:nvPr/>
            </p:nvSpPr>
            <p:spPr>
              <a:xfrm>
                <a:off x="5722266" y="1027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F395C2E2-CD57-F4D5-94A5-730EFE58EC6F}"/>
                  </a:ext>
                </a:extLst>
              </p:cNvPr>
              <p:cNvSpPr/>
              <p:nvPr/>
            </p:nvSpPr>
            <p:spPr>
              <a:xfrm>
                <a:off x="6290484" y="117199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94463DE6-AAE3-068D-EFE9-6CACDF9A35BB}"/>
                  </a:ext>
                </a:extLst>
              </p:cNvPr>
              <p:cNvSpPr/>
              <p:nvPr/>
            </p:nvSpPr>
            <p:spPr>
              <a:xfrm>
                <a:off x="5873751" y="104882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A7D0D667-75DE-27B1-66FC-42767AFF2EBC}"/>
                  </a:ext>
                </a:extLst>
              </p:cNvPr>
              <p:cNvSpPr/>
              <p:nvPr/>
            </p:nvSpPr>
            <p:spPr>
              <a:xfrm>
                <a:off x="6148545" y="112711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31506047-23AD-B436-870A-BBDA60579CD0}"/>
                  </a:ext>
                </a:extLst>
              </p:cNvPr>
              <p:cNvSpPr/>
              <p:nvPr/>
            </p:nvSpPr>
            <p:spPr>
              <a:xfrm>
                <a:off x="6432381" y="1213354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57468CB8-49DA-EEFB-E9FB-B51A7A16F489}"/>
                  </a:ext>
                </a:extLst>
              </p:cNvPr>
              <p:cNvSpPr/>
              <p:nvPr/>
            </p:nvSpPr>
            <p:spPr>
              <a:xfrm>
                <a:off x="6578960" y="12662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64E25372-19EA-1C05-D4CD-F0B233033A93}"/>
                  </a:ext>
                </a:extLst>
              </p:cNvPr>
              <p:cNvSpPr/>
              <p:nvPr/>
            </p:nvSpPr>
            <p:spPr>
              <a:xfrm>
                <a:off x="6324720" y="22502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E2587578-7C25-A297-6847-F3E5D159AE4D}"/>
                  </a:ext>
                </a:extLst>
              </p:cNvPr>
              <p:cNvSpPr/>
              <p:nvPr/>
            </p:nvSpPr>
            <p:spPr>
              <a:xfrm>
                <a:off x="6775226" y="190033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3B5C0B60-1833-E1BA-9113-63D16CCD3E1B}"/>
                  </a:ext>
                </a:extLst>
              </p:cNvPr>
              <p:cNvSpPr/>
              <p:nvPr/>
            </p:nvSpPr>
            <p:spPr>
              <a:xfrm>
                <a:off x="6562532" y="209644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A54BC875-450B-B26A-6AF5-902A93D1F267}"/>
                  </a:ext>
                </a:extLst>
              </p:cNvPr>
              <p:cNvSpPr/>
              <p:nvPr/>
            </p:nvSpPr>
            <p:spPr>
              <a:xfrm>
                <a:off x="6671419" y="20075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250A58DD-C9B1-6CDB-204E-92E5875079B1}"/>
                  </a:ext>
                </a:extLst>
              </p:cNvPr>
              <p:cNvSpPr/>
              <p:nvPr/>
            </p:nvSpPr>
            <p:spPr>
              <a:xfrm>
                <a:off x="6015991" y="109761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8D04BE9B-3A05-9F2B-6751-7B3382A61A34}"/>
                  </a:ext>
                </a:extLst>
              </p:cNvPr>
              <p:cNvSpPr/>
              <p:nvPr/>
            </p:nvSpPr>
            <p:spPr>
              <a:xfrm>
                <a:off x="6715164" y="133575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559BBF59-0E79-C028-71EA-F616CDF516B2}"/>
                  </a:ext>
                </a:extLst>
              </p:cNvPr>
              <p:cNvSpPr/>
              <p:nvPr/>
            </p:nvSpPr>
            <p:spPr>
              <a:xfrm>
                <a:off x="6443626" y="217046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58C787B8-CB88-AC84-680F-4F8B99C4B4F9}"/>
                  </a:ext>
                </a:extLst>
              </p:cNvPr>
              <p:cNvSpPr/>
              <p:nvPr/>
            </p:nvSpPr>
            <p:spPr>
              <a:xfrm>
                <a:off x="5730360" y="265666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C874F127-9969-3B54-A908-0E001938B26D}"/>
                  </a:ext>
                </a:extLst>
              </p:cNvPr>
              <p:cNvSpPr/>
              <p:nvPr/>
            </p:nvSpPr>
            <p:spPr>
              <a:xfrm>
                <a:off x="6196106" y="2327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69A25FB0-4949-7A0F-4A7B-8AF397D356FA}"/>
                  </a:ext>
                </a:extLst>
              </p:cNvPr>
              <p:cNvSpPr/>
              <p:nvPr/>
            </p:nvSpPr>
            <p:spPr>
              <a:xfrm>
                <a:off x="5973252" y="2507927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008B69BB-58FB-3B4E-9A4D-86AFBD5AD5AD}"/>
                  </a:ext>
                </a:extLst>
              </p:cNvPr>
              <p:cNvSpPr/>
              <p:nvPr/>
            </p:nvSpPr>
            <p:spPr>
              <a:xfrm>
                <a:off x="6082139" y="241903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Oval 226">
                <a:extLst>
                  <a:ext uri="{FF2B5EF4-FFF2-40B4-BE49-F238E27FC236}">
                    <a16:creationId xmlns:a16="http://schemas.microsoft.com/office/drawing/2014/main" id="{D02451CF-2BB0-B1E8-2144-D0CC0C4C2031}"/>
                  </a:ext>
                </a:extLst>
              </p:cNvPr>
              <p:cNvSpPr/>
              <p:nvPr/>
            </p:nvSpPr>
            <p:spPr>
              <a:xfrm>
                <a:off x="5854346" y="258194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3A4CF287-CB3D-9D52-D824-98920756205D}"/>
                  </a:ext>
                </a:extLst>
              </p:cNvPr>
              <p:cNvSpPr/>
              <p:nvPr/>
            </p:nvSpPr>
            <p:spPr>
              <a:xfrm>
                <a:off x="5119490" y="2966548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9ABB0469-6D15-B561-5A84-C1B7793683A3}"/>
                  </a:ext>
                </a:extLst>
              </p:cNvPr>
              <p:cNvSpPr/>
              <p:nvPr/>
            </p:nvSpPr>
            <p:spPr>
              <a:xfrm>
                <a:off x="5591586" y="2708059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0C64FFEB-621E-2E65-4FCE-85F2FB42355F}"/>
                  </a:ext>
                </a:extLst>
              </p:cNvPr>
              <p:cNvSpPr/>
              <p:nvPr/>
            </p:nvSpPr>
            <p:spPr>
              <a:xfrm>
                <a:off x="5357937" y="2848922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2C40CBC9-E9D0-FDC1-F33C-5F2A6C692347}"/>
                  </a:ext>
                </a:extLst>
              </p:cNvPr>
              <p:cNvSpPr/>
              <p:nvPr/>
            </p:nvSpPr>
            <p:spPr>
              <a:xfrm>
                <a:off x="5466824" y="277907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3ADFF75A-B652-6D67-BFA9-1CED513EF5DF}"/>
                  </a:ext>
                </a:extLst>
              </p:cNvPr>
              <p:cNvSpPr/>
              <p:nvPr/>
            </p:nvSpPr>
            <p:spPr>
              <a:xfrm>
                <a:off x="5239031" y="2913410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Oval 261">
                <a:extLst>
                  <a:ext uri="{FF2B5EF4-FFF2-40B4-BE49-F238E27FC236}">
                    <a16:creationId xmlns:a16="http://schemas.microsoft.com/office/drawing/2014/main" id="{827826E6-2068-5F53-2ECF-79F452577BE2}"/>
                  </a:ext>
                </a:extLst>
              </p:cNvPr>
              <p:cNvSpPr/>
              <p:nvPr/>
            </p:nvSpPr>
            <p:spPr>
              <a:xfrm>
                <a:off x="4887187" y="3094455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Oval 262">
                <a:extLst>
                  <a:ext uri="{FF2B5EF4-FFF2-40B4-BE49-F238E27FC236}">
                    <a16:creationId xmlns:a16="http://schemas.microsoft.com/office/drawing/2014/main" id="{64F72247-2C5B-C3D8-C3F1-9BD7E3919F79}"/>
                  </a:ext>
                </a:extLst>
              </p:cNvPr>
              <p:cNvSpPr/>
              <p:nvPr/>
            </p:nvSpPr>
            <p:spPr>
              <a:xfrm>
                <a:off x="5002424" y="302778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Oval 263">
                <a:extLst>
                  <a:ext uri="{FF2B5EF4-FFF2-40B4-BE49-F238E27FC236}">
                    <a16:creationId xmlns:a16="http://schemas.microsoft.com/office/drawing/2014/main" id="{A891F733-4480-1A44-6218-3F59B4A154E0}"/>
                  </a:ext>
                </a:extLst>
              </p:cNvPr>
              <p:cNvSpPr/>
              <p:nvPr/>
            </p:nvSpPr>
            <p:spPr>
              <a:xfrm>
                <a:off x="4765106" y="3152593"/>
                <a:ext cx="122102" cy="119439"/>
              </a:xfrm>
              <a:prstGeom prst="ellipse">
                <a:avLst/>
              </a:prstGeom>
              <a:gradFill flip="none" rotWithShape="1">
                <a:gsLst>
                  <a:gs pos="43000">
                    <a:srgbClr val="DF935F"/>
                  </a:gs>
                  <a:gs pos="0">
                    <a:schemeClr val="accent2">
                      <a:lumMod val="75000"/>
                    </a:schemeClr>
                  </a:gs>
                  <a:gs pos="86000">
                    <a:srgbClr val="DF935F"/>
                  </a:gs>
                  <a:gs pos="6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27236D03-4C4B-4124-96F1-60F87E40134E}"/>
                </a:ext>
              </a:extLst>
            </p:cNvPr>
            <p:cNvSpPr/>
            <p:nvPr/>
          </p:nvSpPr>
          <p:spPr>
            <a:xfrm rot="264964">
              <a:off x="3424875" y="1120531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FA4E0433-2E21-3E3C-08CD-87984DF25AB0}"/>
                </a:ext>
              </a:extLst>
            </p:cNvPr>
            <p:cNvSpPr/>
            <p:nvPr/>
          </p:nvSpPr>
          <p:spPr>
            <a:xfrm rot="264964">
              <a:off x="3441577" y="-544839"/>
              <a:ext cx="74343" cy="56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: Rounded Corners 266">
              <a:extLst>
                <a:ext uri="{FF2B5EF4-FFF2-40B4-BE49-F238E27FC236}">
                  <a16:creationId xmlns:a16="http://schemas.microsoft.com/office/drawing/2014/main" id="{506D6C15-28B3-C41A-6DE1-F3275CC6B2E7}"/>
                </a:ext>
              </a:extLst>
            </p:cNvPr>
            <p:cNvSpPr/>
            <p:nvPr/>
          </p:nvSpPr>
          <p:spPr>
            <a:xfrm rot="17401539">
              <a:off x="4901642" y="140753"/>
              <a:ext cx="164861" cy="202525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Delay 42">
              <a:extLst>
                <a:ext uri="{FF2B5EF4-FFF2-40B4-BE49-F238E27FC236}">
                  <a16:creationId xmlns:a16="http://schemas.microsoft.com/office/drawing/2014/main" id="{9F73A858-2642-04BF-A307-A59C02598C37}"/>
                </a:ext>
              </a:extLst>
            </p:cNvPr>
            <p:cNvSpPr/>
            <p:nvPr/>
          </p:nvSpPr>
          <p:spPr>
            <a:xfrm rot="11093812">
              <a:off x="3424606" y="1672115"/>
              <a:ext cx="59222" cy="131458"/>
            </a:xfrm>
            <a:prstGeom prst="flowChartDelay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34BA0DFE-C2AE-9397-27FF-EEFAD28B78A0}"/>
                </a:ext>
              </a:extLst>
            </p:cNvPr>
            <p:cNvSpPr/>
            <p:nvPr/>
          </p:nvSpPr>
          <p:spPr>
            <a:xfrm rot="6279469">
              <a:off x="11532914" y="729320"/>
              <a:ext cx="299043" cy="110636"/>
            </a:xfrm>
            <a:custGeom>
              <a:avLst/>
              <a:gdLst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  <a:gd name="csX4" fmla="*/ 149522 w 299043"/>
                <a:gd name="csY4" fmla="*/ 55318 h 110636"/>
                <a:gd name="csX5" fmla="*/ 82416 w 299043"/>
                <a:gd name="csY5" fmla="*/ 104752 h 110636"/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Arc 49">
              <a:extLst>
                <a:ext uri="{FF2B5EF4-FFF2-40B4-BE49-F238E27FC236}">
                  <a16:creationId xmlns:a16="http://schemas.microsoft.com/office/drawing/2014/main" id="{7EEE9050-ECC7-2491-4A02-49D240F63C38}"/>
                </a:ext>
              </a:extLst>
            </p:cNvPr>
            <p:cNvSpPr/>
            <p:nvPr/>
          </p:nvSpPr>
          <p:spPr>
            <a:xfrm rot="6279469">
              <a:off x="12113921" y="738752"/>
              <a:ext cx="299043" cy="110636"/>
            </a:xfrm>
            <a:custGeom>
              <a:avLst/>
              <a:gdLst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  <a:gd name="csX4" fmla="*/ 149522 w 299043"/>
                <a:gd name="csY4" fmla="*/ 55318 h 110636"/>
                <a:gd name="csX5" fmla="*/ 82416 w 299043"/>
                <a:gd name="csY5" fmla="*/ 104752 h 110636"/>
                <a:gd name="csX0" fmla="*/ 82416 w 299043"/>
                <a:gd name="csY0" fmla="*/ 104752 h 110636"/>
                <a:gd name="csX1" fmla="*/ 92999 w 299043"/>
                <a:gd name="csY1" fmla="*/ 4105 h 110636"/>
                <a:gd name="csX2" fmla="*/ 181645 w 299043"/>
                <a:gd name="csY2" fmla="*/ 1292 h 110636"/>
                <a:gd name="csX3" fmla="*/ 258132 w 299043"/>
                <a:gd name="csY3" fmla="*/ 93338 h 110636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</a:cxnLst>
              <a:rect l="l" t="t" r="r" b="b"/>
              <a:pathLst>
                <a:path w="299043" h="110636" stroke="0" extrusionOk="0">
                  <a:moveTo>
                    <a:pt x="82416" y="104752"/>
                  </a:moveTo>
                  <a:cubicBezTo>
                    <a:pt x="-33281" y="80854"/>
                    <a:pt x="-22885" y="15466"/>
                    <a:pt x="92999" y="4105"/>
                  </a:cubicBezTo>
                  <a:cubicBezTo>
                    <a:pt x="120008" y="1151"/>
                    <a:pt x="154362" y="-7272"/>
                    <a:pt x="181645" y="1292"/>
                  </a:cubicBezTo>
                  <a:cubicBezTo>
                    <a:pt x="299329" y="11576"/>
                    <a:pt x="341637" y="69758"/>
                    <a:pt x="258132" y="93338"/>
                  </a:cubicBezTo>
                  <a:cubicBezTo>
                    <a:pt x="225766" y="81571"/>
                    <a:pt x="198712" y="69426"/>
                    <a:pt x="149522" y="55318"/>
                  </a:cubicBezTo>
                  <a:cubicBezTo>
                    <a:pt x="123795" y="74126"/>
                    <a:pt x="108080" y="86794"/>
                    <a:pt x="82416" y="104752"/>
                  </a:cubicBezTo>
                  <a:close/>
                </a:path>
                <a:path w="299043" h="110636" fill="none" extrusionOk="0">
                  <a:moveTo>
                    <a:pt x="82416" y="104752"/>
                  </a:moveTo>
                  <a:cubicBezTo>
                    <a:pt x="-23489" y="79294"/>
                    <a:pt x="-34098" y="13389"/>
                    <a:pt x="92999" y="4105"/>
                  </a:cubicBezTo>
                  <a:cubicBezTo>
                    <a:pt x="125637" y="-1230"/>
                    <a:pt x="154373" y="1225"/>
                    <a:pt x="181645" y="1292"/>
                  </a:cubicBezTo>
                  <a:cubicBezTo>
                    <a:pt x="292095" y="13326"/>
                    <a:pt x="340411" y="61824"/>
                    <a:pt x="258132" y="93338"/>
                  </a:cubicBezTo>
                </a:path>
                <a:path w="299043" h="110636" fill="none" stroke="0" extrusionOk="0">
                  <a:moveTo>
                    <a:pt x="82416" y="104752"/>
                  </a:moveTo>
                  <a:cubicBezTo>
                    <a:pt x="-40488" y="85652"/>
                    <a:pt x="-22304" y="21018"/>
                    <a:pt x="92999" y="4105"/>
                  </a:cubicBezTo>
                  <a:cubicBezTo>
                    <a:pt x="117495" y="-5221"/>
                    <a:pt x="145832" y="-368"/>
                    <a:pt x="181645" y="1292"/>
                  </a:cubicBezTo>
                  <a:cubicBezTo>
                    <a:pt x="292145" y="3420"/>
                    <a:pt x="332065" y="54768"/>
                    <a:pt x="258132" y="93338"/>
                  </a:cubicBezTo>
                </a:path>
              </a:pathLst>
            </a:custGeom>
            <a:ln w="28575">
              <a:solidFill>
                <a:schemeClr val="tx2"/>
              </a:solidFill>
              <a:extLst>
                <a:ext uri="{C807C97D-BFC1-408E-A445-0C87EB9F89A2}">
                  <ask:lineSketchStyleProps xmlns:ask="http://schemas.microsoft.com/office/drawing/2018/sketchyshapes" sd="1478932976">
                    <a:prstGeom prst="arc">
                      <a:avLst>
                        <a:gd name="adj1" fmla="val 8617338"/>
                        <a:gd name="adj2" fmla="val 1157558"/>
                      </a:avLst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7" name="Rectangle 716">
            <a:extLst>
              <a:ext uri="{FF2B5EF4-FFF2-40B4-BE49-F238E27FC236}">
                <a16:creationId xmlns:a16="http://schemas.microsoft.com/office/drawing/2014/main" id="{268FFDD5-EB6B-D069-DA75-2D8295C49F39}"/>
              </a:ext>
            </a:extLst>
          </p:cNvPr>
          <p:cNvSpPr/>
          <p:nvPr/>
        </p:nvSpPr>
        <p:spPr>
          <a:xfrm>
            <a:off x="3701122" y="6696351"/>
            <a:ext cx="5645459" cy="3377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AFSC Bering Sea Survey 83-112 Eastern Trawl Net</a:t>
            </a:r>
          </a:p>
        </p:txBody>
      </p:sp>
      <p:sp>
        <p:nvSpPr>
          <p:cNvPr id="840" name="Rectangle: Rounded Corners 839">
            <a:extLst>
              <a:ext uri="{FF2B5EF4-FFF2-40B4-BE49-F238E27FC236}">
                <a16:creationId xmlns:a16="http://schemas.microsoft.com/office/drawing/2014/main" id="{2FE787F0-F21C-2F45-0D67-23966DD0F776}"/>
              </a:ext>
            </a:extLst>
          </p:cNvPr>
          <p:cNvSpPr/>
          <p:nvPr/>
        </p:nvSpPr>
        <p:spPr>
          <a:xfrm rot="16900072">
            <a:off x="6527935" y="4126697"/>
            <a:ext cx="246752" cy="298327"/>
          </a:xfrm>
          <a:prstGeom prst="roundRect">
            <a:avLst/>
          </a:prstGeom>
          <a:solidFill>
            <a:srgbClr val="9BAB91">
              <a:alpha val="50196"/>
            </a:srgbClr>
          </a:solidFill>
          <a:ln w="28575">
            <a:solidFill>
              <a:srgbClr val="548235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30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1268</TotalTime>
  <Words>552</Words>
  <Application>Microsoft Office PowerPoint</Application>
  <PresentationFormat>Widescreen</PresentationFormat>
  <Paragraphs>157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Google Sans</vt:lpstr>
      <vt:lpstr>Office Theme</vt:lpstr>
      <vt:lpstr>AFSC EBS BTS Survey Net Figure</vt:lpstr>
      <vt:lpstr>PowerPoint Presentation</vt:lpstr>
      <vt:lpstr>PowerPoint Presentation</vt:lpstr>
      <vt:lpstr>PowerPoint Presentation</vt:lpstr>
      <vt:lpstr>Final figures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Emily.Markowitz</dc:creator>
  <cp:lastModifiedBy>emily.markowitz</cp:lastModifiedBy>
  <cp:revision>61</cp:revision>
  <dcterms:created xsi:type="dcterms:W3CDTF">2025-03-21T08:28:27Z</dcterms:created>
  <dcterms:modified xsi:type="dcterms:W3CDTF">2026-01-13T14:12:00Z</dcterms:modified>
</cp:coreProperties>
</file>

<file path=docProps/thumbnail.jpeg>
</file>